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256" r:id="rId3"/>
    <p:sldId id="282" r:id="rId4"/>
    <p:sldId id="297" r:id="rId5"/>
    <p:sldId id="260" r:id="rId6"/>
    <p:sldId id="278" r:id="rId7"/>
    <p:sldId id="279" r:id="rId8"/>
    <p:sldId id="280" r:id="rId9"/>
    <p:sldId id="289" r:id="rId10"/>
    <p:sldId id="290" r:id="rId11"/>
    <p:sldId id="291" r:id="rId12"/>
    <p:sldId id="292" r:id="rId13"/>
    <p:sldId id="281" r:id="rId14"/>
    <p:sldId id="257" r:id="rId15"/>
    <p:sldId id="258" r:id="rId16"/>
    <p:sldId id="261" r:id="rId17"/>
    <p:sldId id="271" r:id="rId18"/>
    <p:sldId id="272" r:id="rId19"/>
    <p:sldId id="275" r:id="rId20"/>
    <p:sldId id="276" r:id="rId21"/>
    <p:sldId id="277" r:id="rId22"/>
    <p:sldId id="283" r:id="rId23"/>
    <p:sldId id="284" r:id="rId24"/>
    <p:sldId id="259" r:id="rId25"/>
    <p:sldId id="293" r:id="rId26"/>
    <p:sldId id="294" r:id="rId27"/>
    <p:sldId id="295" r:id="rId28"/>
    <p:sldId id="296" r:id="rId29"/>
    <p:sldId id="273" r:id="rId30"/>
    <p:sldId id="274" r:id="rId31"/>
    <p:sldId id="262" r:id="rId32"/>
    <p:sldId id="263" r:id="rId33"/>
    <p:sldId id="285" r:id="rId34"/>
    <p:sldId id="286" r:id="rId35"/>
    <p:sldId id="287" r:id="rId36"/>
    <p:sldId id="265" r:id="rId37"/>
    <p:sldId id="270" r:id="rId38"/>
    <p:sldId id="268" r:id="rId39"/>
    <p:sldId id="269" r:id="rId40"/>
    <p:sldId id="267" r:id="rId41"/>
    <p:sldId id="266" r:id="rId42"/>
    <p:sldId id="288" r:id="rId43"/>
    <p:sldId id="26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4660"/>
  </p:normalViewPr>
  <p:slideViewPr>
    <p:cSldViewPr snapToGrid="0">
      <p:cViewPr>
        <p:scale>
          <a:sx n="86" d="100"/>
          <a:sy n="86" d="100"/>
        </p:scale>
        <p:origin x="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20.sv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20.sv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38DF3A-6199-4F44-BA9A-8446DA1CD2B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183D572-061D-4A1C-A869-FFF4C0E4E416}">
      <dgm:prSet/>
      <dgm:spPr/>
      <dgm:t>
        <a:bodyPr/>
        <a:lstStyle/>
        <a:p>
          <a:r>
            <a:rPr lang="en-IN"/>
            <a:t>How IoT technologies can facilitate i-Vector interaction with the human at functional and social level.</a:t>
          </a:r>
          <a:endParaRPr lang="en-US"/>
        </a:p>
      </dgm:t>
    </dgm:pt>
    <dgm:pt modelId="{3A2505AF-F11C-4B87-9DC6-D00387970064}" type="parTrans" cxnId="{CF33798C-4A5C-4C77-ADE6-1DA1F3BBABB8}">
      <dgm:prSet/>
      <dgm:spPr/>
      <dgm:t>
        <a:bodyPr/>
        <a:lstStyle/>
        <a:p>
          <a:endParaRPr lang="en-US"/>
        </a:p>
      </dgm:t>
    </dgm:pt>
    <dgm:pt modelId="{35FC4CAB-A920-44F3-9A3F-BD8388B1D199}" type="sibTrans" cxnId="{CF33798C-4A5C-4C77-ADE6-1DA1F3BBABB8}">
      <dgm:prSet/>
      <dgm:spPr/>
      <dgm:t>
        <a:bodyPr/>
        <a:lstStyle/>
        <a:p>
          <a:endParaRPr lang="en-US"/>
        </a:p>
      </dgm:t>
    </dgm:pt>
    <dgm:pt modelId="{C20D04A8-536C-47E5-B88F-06D93CC1368C}">
      <dgm:prSet/>
      <dgm:spPr/>
      <dgm:t>
        <a:bodyPr/>
        <a:lstStyle/>
        <a:p>
          <a:r>
            <a:rPr lang="en-IN"/>
            <a:t>Functional pervasive IoT sensors can make the functional means of i-Vector interaction more robust. </a:t>
          </a:r>
          <a:endParaRPr lang="en-US"/>
        </a:p>
      </dgm:t>
    </dgm:pt>
    <dgm:pt modelId="{610C0550-715A-4D28-9EFB-86F0414BA985}" type="parTrans" cxnId="{5F842667-BBF9-4547-AA7C-C7B70E5F6AAA}">
      <dgm:prSet/>
      <dgm:spPr/>
      <dgm:t>
        <a:bodyPr/>
        <a:lstStyle/>
        <a:p>
          <a:endParaRPr lang="en-US"/>
        </a:p>
      </dgm:t>
    </dgm:pt>
    <dgm:pt modelId="{BA3CC83D-43DC-4C4A-B4CE-E47EF770B6E4}" type="sibTrans" cxnId="{5F842667-BBF9-4547-AA7C-C7B70E5F6AAA}">
      <dgm:prSet/>
      <dgm:spPr/>
      <dgm:t>
        <a:bodyPr/>
        <a:lstStyle/>
        <a:p>
          <a:endParaRPr lang="en-US"/>
        </a:p>
      </dgm:t>
    </dgm:pt>
    <dgm:pt modelId="{F20B6A8F-4CB4-45F8-93D5-0F429DD8EAFB}">
      <dgm:prSet/>
      <dgm:spPr/>
      <dgm:t>
        <a:bodyPr/>
        <a:lstStyle/>
        <a:p>
          <a:r>
            <a:rPr lang="en-IN"/>
            <a:t>Social body cues like gestures, voice or face expression can be used to estimate the user’s emotional state and make the i-Vector respond to it.</a:t>
          </a:r>
          <a:endParaRPr lang="en-US"/>
        </a:p>
      </dgm:t>
    </dgm:pt>
    <dgm:pt modelId="{D49DD1B3-1673-43A4-A0FE-79BCFFAF318B}" type="parTrans" cxnId="{6EAE156F-15C9-4E7C-BE19-41C016CB5612}">
      <dgm:prSet/>
      <dgm:spPr/>
      <dgm:t>
        <a:bodyPr/>
        <a:lstStyle/>
        <a:p>
          <a:endParaRPr lang="en-US"/>
        </a:p>
      </dgm:t>
    </dgm:pt>
    <dgm:pt modelId="{6562792D-228F-4ABB-B9B0-70FC670709C9}" type="sibTrans" cxnId="{6EAE156F-15C9-4E7C-BE19-41C016CB5612}">
      <dgm:prSet/>
      <dgm:spPr/>
      <dgm:t>
        <a:bodyPr/>
        <a:lstStyle/>
        <a:p>
          <a:endParaRPr lang="en-US"/>
        </a:p>
      </dgm:t>
    </dgm:pt>
    <dgm:pt modelId="{D54F63AF-A499-46B3-959E-40A104EBA078}">
      <dgm:prSet/>
      <dgm:spPr/>
      <dgm:t>
        <a:bodyPr/>
        <a:lstStyle/>
        <a:p>
          <a:r>
            <a:rPr lang="en-IN"/>
            <a:t>Tele-interaction in i-Vector have also been used besides IoT technologies for remote interaction, especially while out from home.</a:t>
          </a:r>
          <a:endParaRPr lang="en-US"/>
        </a:p>
      </dgm:t>
    </dgm:pt>
    <dgm:pt modelId="{13DB4542-F6DB-48F5-B422-C55ED6CBDAEC}" type="parTrans" cxnId="{0836D490-3C16-44D4-BEE2-0554423EB9BB}">
      <dgm:prSet/>
      <dgm:spPr/>
      <dgm:t>
        <a:bodyPr/>
        <a:lstStyle/>
        <a:p>
          <a:endParaRPr lang="en-US"/>
        </a:p>
      </dgm:t>
    </dgm:pt>
    <dgm:pt modelId="{ECE27A0E-229E-4D5F-98D3-A79C67CF16C5}" type="sibTrans" cxnId="{0836D490-3C16-44D4-BEE2-0554423EB9BB}">
      <dgm:prSet/>
      <dgm:spPr/>
      <dgm:t>
        <a:bodyPr/>
        <a:lstStyle/>
        <a:p>
          <a:endParaRPr lang="en-US"/>
        </a:p>
      </dgm:t>
    </dgm:pt>
    <dgm:pt modelId="{98C264EC-F215-4390-8A7A-6A5B63379E28}" type="pres">
      <dgm:prSet presAssocID="{B838DF3A-6199-4F44-BA9A-8446DA1CD2BA}" presName="root" presStyleCnt="0">
        <dgm:presLayoutVars>
          <dgm:dir/>
          <dgm:resizeHandles val="exact"/>
        </dgm:presLayoutVars>
      </dgm:prSet>
      <dgm:spPr/>
    </dgm:pt>
    <dgm:pt modelId="{BDCF0255-F2FF-41F3-BCA5-3B1B1D91A765}" type="pres">
      <dgm:prSet presAssocID="{2183D572-061D-4A1C-A869-FFF4C0E4E416}" presName="compNode" presStyleCnt="0"/>
      <dgm:spPr/>
    </dgm:pt>
    <dgm:pt modelId="{6A6F003E-D172-4D23-80CD-56FEFC87BB93}" type="pres">
      <dgm:prSet presAssocID="{2183D572-061D-4A1C-A869-FFF4C0E4E416}" presName="bgRect" presStyleLbl="bgShp" presStyleIdx="0" presStyleCnt="4"/>
      <dgm:spPr/>
    </dgm:pt>
    <dgm:pt modelId="{DC205390-39A5-49BC-B753-454C9B9ADFF8}" type="pres">
      <dgm:prSet presAssocID="{2183D572-061D-4A1C-A869-FFF4C0E4E4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B0209EC6-A6AE-4668-B585-120D76446D4C}" type="pres">
      <dgm:prSet presAssocID="{2183D572-061D-4A1C-A869-FFF4C0E4E416}" presName="spaceRect" presStyleCnt="0"/>
      <dgm:spPr/>
    </dgm:pt>
    <dgm:pt modelId="{876BC3A0-1E42-4E39-9C64-DCFDF907B481}" type="pres">
      <dgm:prSet presAssocID="{2183D572-061D-4A1C-A869-FFF4C0E4E416}" presName="parTx" presStyleLbl="revTx" presStyleIdx="0" presStyleCnt="4">
        <dgm:presLayoutVars>
          <dgm:chMax val="0"/>
          <dgm:chPref val="0"/>
        </dgm:presLayoutVars>
      </dgm:prSet>
      <dgm:spPr/>
    </dgm:pt>
    <dgm:pt modelId="{9B7F4F07-4171-4F2E-B20A-5FA1E76B8F96}" type="pres">
      <dgm:prSet presAssocID="{35FC4CAB-A920-44F3-9A3F-BD8388B1D199}" presName="sibTrans" presStyleCnt="0"/>
      <dgm:spPr/>
    </dgm:pt>
    <dgm:pt modelId="{1B0ABC5A-BCF7-4318-986A-A866A1CCCBDD}" type="pres">
      <dgm:prSet presAssocID="{C20D04A8-536C-47E5-B88F-06D93CC1368C}" presName="compNode" presStyleCnt="0"/>
      <dgm:spPr/>
    </dgm:pt>
    <dgm:pt modelId="{BCA8E6CC-954C-4239-8851-7EB6F85453E4}" type="pres">
      <dgm:prSet presAssocID="{C20D04A8-536C-47E5-B88F-06D93CC1368C}" presName="bgRect" presStyleLbl="bgShp" presStyleIdx="1" presStyleCnt="4"/>
      <dgm:spPr/>
    </dgm:pt>
    <dgm:pt modelId="{7BD409D1-4736-4C58-A2F2-9F29A2BC84F6}" type="pres">
      <dgm:prSet presAssocID="{C20D04A8-536C-47E5-B88F-06D93CC136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9614B92-B5B3-4FF8-9542-9A74CA17CCA1}" type="pres">
      <dgm:prSet presAssocID="{C20D04A8-536C-47E5-B88F-06D93CC1368C}" presName="spaceRect" presStyleCnt="0"/>
      <dgm:spPr/>
    </dgm:pt>
    <dgm:pt modelId="{45EDD4ED-6445-41BA-80F8-86C9EE7FE829}" type="pres">
      <dgm:prSet presAssocID="{C20D04A8-536C-47E5-B88F-06D93CC1368C}" presName="parTx" presStyleLbl="revTx" presStyleIdx="1" presStyleCnt="4">
        <dgm:presLayoutVars>
          <dgm:chMax val="0"/>
          <dgm:chPref val="0"/>
        </dgm:presLayoutVars>
      </dgm:prSet>
      <dgm:spPr/>
    </dgm:pt>
    <dgm:pt modelId="{354D7425-F127-4CEF-87C9-5838730C6433}" type="pres">
      <dgm:prSet presAssocID="{BA3CC83D-43DC-4C4A-B4CE-E47EF770B6E4}" presName="sibTrans" presStyleCnt="0"/>
      <dgm:spPr/>
    </dgm:pt>
    <dgm:pt modelId="{7022FA78-11D6-4D23-AF5E-667684BF927F}" type="pres">
      <dgm:prSet presAssocID="{F20B6A8F-4CB4-45F8-93D5-0F429DD8EAFB}" presName="compNode" presStyleCnt="0"/>
      <dgm:spPr/>
    </dgm:pt>
    <dgm:pt modelId="{E84B014E-3CE4-403B-9FE4-ECC70B65853F}" type="pres">
      <dgm:prSet presAssocID="{F20B6A8F-4CB4-45F8-93D5-0F429DD8EAFB}" presName="bgRect" presStyleLbl="bgShp" presStyleIdx="2" presStyleCnt="4"/>
      <dgm:spPr/>
    </dgm:pt>
    <dgm:pt modelId="{A09C9414-74E5-403B-8EF7-C41D03B9F00F}" type="pres">
      <dgm:prSet presAssocID="{F20B6A8F-4CB4-45F8-93D5-0F429DD8EA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836ADA8-35E3-4B6F-B1C5-6C3CEE00D0BD}" type="pres">
      <dgm:prSet presAssocID="{F20B6A8F-4CB4-45F8-93D5-0F429DD8EAFB}" presName="spaceRect" presStyleCnt="0"/>
      <dgm:spPr/>
    </dgm:pt>
    <dgm:pt modelId="{1EE31C8D-9D8F-43C3-BB44-79E2FB68113B}" type="pres">
      <dgm:prSet presAssocID="{F20B6A8F-4CB4-45F8-93D5-0F429DD8EAFB}" presName="parTx" presStyleLbl="revTx" presStyleIdx="2" presStyleCnt="4">
        <dgm:presLayoutVars>
          <dgm:chMax val="0"/>
          <dgm:chPref val="0"/>
        </dgm:presLayoutVars>
      </dgm:prSet>
      <dgm:spPr/>
    </dgm:pt>
    <dgm:pt modelId="{EA4F7FE8-65EC-4B91-A804-36606E8EF216}" type="pres">
      <dgm:prSet presAssocID="{6562792D-228F-4ABB-B9B0-70FC670709C9}" presName="sibTrans" presStyleCnt="0"/>
      <dgm:spPr/>
    </dgm:pt>
    <dgm:pt modelId="{4AA9967F-AD03-4093-B082-6DF20BE0E243}" type="pres">
      <dgm:prSet presAssocID="{D54F63AF-A499-46B3-959E-40A104EBA078}" presName="compNode" presStyleCnt="0"/>
      <dgm:spPr/>
    </dgm:pt>
    <dgm:pt modelId="{E69B391B-D0BD-4248-ABCF-60B35E2115BD}" type="pres">
      <dgm:prSet presAssocID="{D54F63AF-A499-46B3-959E-40A104EBA078}" presName="bgRect" presStyleLbl="bgShp" presStyleIdx="3" presStyleCnt="4"/>
      <dgm:spPr/>
    </dgm:pt>
    <dgm:pt modelId="{91AE4A49-13A1-4FC2-8BA5-52E7D45A9B1E}" type="pres">
      <dgm:prSet presAssocID="{D54F63AF-A499-46B3-959E-40A104EBA0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A8BB066-8C58-4BE1-970F-B795693DF40E}" type="pres">
      <dgm:prSet presAssocID="{D54F63AF-A499-46B3-959E-40A104EBA078}" presName="spaceRect" presStyleCnt="0"/>
      <dgm:spPr/>
    </dgm:pt>
    <dgm:pt modelId="{B4D5FAF1-82D5-4819-9122-9BC6A1F853F0}" type="pres">
      <dgm:prSet presAssocID="{D54F63AF-A499-46B3-959E-40A104EBA0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898AC36-6C35-422A-8CB2-D4C70028C887}" type="presOf" srcId="{2183D572-061D-4A1C-A869-FFF4C0E4E416}" destId="{876BC3A0-1E42-4E39-9C64-DCFDF907B481}" srcOrd="0" destOrd="0" presId="urn:microsoft.com/office/officeart/2018/2/layout/IconVerticalSolidList"/>
    <dgm:cxn modelId="{5F842667-BBF9-4547-AA7C-C7B70E5F6AAA}" srcId="{B838DF3A-6199-4F44-BA9A-8446DA1CD2BA}" destId="{C20D04A8-536C-47E5-B88F-06D93CC1368C}" srcOrd="1" destOrd="0" parTransId="{610C0550-715A-4D28-9EFB-86F0414BA985}" sibTransId="{BA3CC83D-43DC-4C4A-B4CE-E47EF770B6E4}"/>
    <dgm:cxn modelId="{7E3C9769-58E8-42A7-8ECE-3B65C3DA4536}" type="presOf" srcId="{F20B6A8F-4CB4-45F8-93D5-0F429DD8EAFB}" destId="{1EE31C8D-9D8F-43C3-BB44-79E2FB68113B}" srcOrd="0" destOrd="0" presId="urn:microsoft.com/office/officeart/2018/2/layout/IconVerticalSolidList"/>
    <dgm:cxn modelId="{6EAE156F-15C9-4E7C-BE19-41C016CB5612}" srcId="{B838DF3A-6199-4F44-BA9A-8446DA1CD2BA}" destId="{F20B6A8F-4CB4-45F8-93D5-0F429DD8EAFB}" srcOrd="2" destOrd="0" parTransId="{D49DD1B3-1673-43A4-A0FE-79BCFFAF318B}" sibTransId="{6562792D-228F-4ABB-B9B0-70FC670709C9}"/>
    <dgm:cxn modelId="{CF33798C-4A5C-4C77-ADE6-1DA1F3BBABB8}" srcId="{B838DF3A-6199-4F44-BA9A-8446DA1CD2BA}" destId="{2183D572-061D-4A1C-A869-FFF4C0E4E416}" srcOrd="0" destOrd="0" parTransId="{3A2505AF-F11C-4B87-9DC6-D00387970064}" sibTransId="{35FC4CAB-A920-44F3-9A3F-BD8388B1D199}"/>
    <dgm:cxn modelId="{5D1A058F-35A4-4585-A461-C69E17EEA433}" type="presOf" srcId="{C20D04A8-536C-47E5-B88F-06D93CC1368C}" destId="{45EDD4ED-6445-41BA-80F8-86C9EE7FE829}" srcOrd="0" destOrd="0" presId="urn:microsoft.com/office/officeart/2018/2/layout/IconVerticalSolidList"/>
    <dgm:cxn modelId="{0836D490-3C16-44D4-BEE2-0554423EB9BB}" srcId="{B838DF3A-6199-4F44-BA9A-8446DA1CD2BA}" destId="{D54F63AF-A499-46B3-959E-40A104EBA078}" srcOrd="3" destOrd="0" parTransId="{13DB4542-F6DB-48F5-B422-C55ED6CBDAEC}" sibTransId="{ECE27A0E-229E-4D5F-98D3-A79C67CF16C5}"/>
    <dgm:cxn modelId="{4A8888B5-03A5-43F6-9116-B27B181253AC}" type="presOf" srcId="{B838DF3A-6199-4F44-BA9A-8446DA1CD2BA}" destId="{98C264EC-F215-4390-8A7A-6A5B63379E28}" srcOrd="0" destOrd="0" presId="urn:microsoft.com/office/officeart/2018/2/layout/IconVerticalSolidList"/>
    <dgm:cxn modelId="{058C1CC7-2962-4E8D-9A1A-2AE2DC380061}" type="presOf" srcId="{D54F63AF-A499-46B3-959E-40A104EBA078}" destId="{B4D5FAF1-82D5-4819-9122-9BC6A1F853F0}" srcOrd="0" destOrd="0" presId="urn:microsoft.com/office/officeart/2018/2/layout/IconVerticalSolidList"/>
    <dgm:cxn modelId="{CFF17681-0A1A-4C89-90DE-E32A6DEB436F}" type="presParOf" srcId="{98C264EC-F215-4390-8A7A-6A5B63379E28}" destId="{BDCF0255-F2FF-41F3-BCA5-3B1B1D91A765}" srcOrd="0" destOrd="0" presId="urn:microsoft.com/office/officeart/2018/2/layout/IconVerticalSolidList"/>
    <dgm:cxn modelId="{91BA8D1E-7317-4082-86C5-5C4D5887BF6B}" type="presParOf" srcId="{BDCF0255-F2FF-41F3-BCA5-3B1B1D91A765}" destId="{6A6F003E-D172-4D23-80CD-56FEFC87BB93}" srcOrd="0" destOrd="0" presId="urn:microsoft.com/office/officeart/2018/2/layout/IconVerticalSolidList"/>
    <dgm:cxn modelId="{D3D31B4F-36E0-45CE-A768-1835C68F59D3}" type="presParOf" srcId="{BDCF0255-F2FF-41F3-BCA5-3B1B1D91A765}" destId="{DC205390-39A5-49BC-B753-454C9B9ADFF8}" srcOrd="1" destOrd="0" presId="urn:microsoft.com/office/officeart/2018/2/layout/IconVerticalSolidList"/>
    <dgm:cxn modelId="{F7E03D43-A0BE-42A4-B6BD-116C6410347D}" type="presParOf" srcId="{BDCF0255-F2FF-41F3-BCA5-3B1B1D91A765}" destId="{B0209EC6-A6AE-4668-B585-120D76446D4C}" srcOrd="2" destOrd="0" presId="urn:microsoft.com/office/officeart/2018/2/layout/IconVerticalSolidList"/>
    <dgm:cxn modelId="{95A59C1F-1FD5-4178-B252-B7AC4A1325BF}" type="presParOf" srcId="{BDCF0255-F2FF-41F3-BCA5-3B1B1D91A765}" destId="{876BC3A0-1E42-4E39-9C64-DCFDF907B481}" srcOrd="3" destOrd="0" presId="urn:microsoft.com/office/officeart/2018/2/layout/IconVerticalSolidList"/>
    <dgm:cxn modelId="{BC4DE67F-1487-48A2-B455-BEAA1E003E46}" type="presParOf" srcId="{98C264EC-F215-4390-8A7A-6A5B63379E28}" destId="{9B7F4F07-4171-4F2E-B20A-5FA1E76B8F96}" srcOrd="1" destOrd="0" presId="urn:microsoft.com/office/officeart/2018/2/layout/IconVerticalSolidList"/>
    <dgm:cxn modelId="{4078289C-0D1F-424E-BC16-49C32088F76A}" type="presParOf" srcId="{98C264EC-F215-4390-8A7A-6A5B63379E28}" destId="{1B0ABC5A-BCF7-4318-986A-A866A1CCCBDD}" srcOrd="2" destOrd="0" presId="urn:microsoft.com/office/officeart/2018/2/layout/IconVerticalSolidList"/>
    <dgm:cxn modelId="{3499BD5F-382C-460B-AC61-D1AB9460CBC6}" type="presParOf" srcId="{1B0ABC5A-BCF7-4318-986A-A866A1CCCBDD}" destId="{BCA8E6CC-954C-4239-8851-7EB6F85453E4}" srcOrd="0" destOrd="0" presId="urn:microsoft.com/office/officeart/2018/2/layout/IconVerticalSolidList"/>
    <dgm:cxn modelId="{5F377064-DE53-401A-B824-FD2EAC748A64}" type="presParOf" srcId="{1B0ABC5A-BCF7-4318-986A-A866A1CCCBDD}" destId="{7BD409D1-4736-4C58-A2F2-9F29A2BC84F6}" srcOrd="1" destOrd="0" presId="urn:microsoft.com/office/officeart/2018/2/layout/IconVerticalSolidList"/>
    <dgm:cxn modelId="{0871867A-20C4-473F-B251-839588227EBE}" type="presParOf" srcId="{1B0ABC5A-BCF7-4318-986A-A866A1CCCBDD}" destId="{B9614B92-B5B3-4FF8-9542-9A74CA17CCA1}" srcOrd="2" destOrd="0" presId="urn:microsoft.com/office/officeart/2018/2/layout/IconVerticalSolidList"/>
    <dgm:cxn modelId="{15A578B0-048F-46A0-A48C-79A514257F02}" type="presParOf" srcId="{1B0ABC5A-BCF7-4318-986A-A866A1CCCBDD}" destId="{45EDD4ED-6445-41BA-80F8-86C9EE7FE829}" srcOrd="3" destOrd="0" presId="urn:microsoft.com/office/officeart/2018/2/layout/IconVerticalSolidList"/>
    <dgm:cxn modelId="{8A3E5CA4-BE98-4EE9-9A82-2F8DCEE3DBDD}" type="presParOf" srcId="{98C264EC-F215-4390-8A7A-6A5B63379E28}" destId="{354D7425-F127-4CEF-87C9-5838730C6433}" srcOrd="3" destOrd="0" presId="urn:microsoft.com/office/officeart/2018/2/layout/IconVerticalSolidList"/>
    <dgm:cxn modelId="{604CEF4A-9E0A-4EFF-9632-37B26C4787DE}" type="presParOf" srcId="{98C264EC-F215-4390-8A7A-6A5B63379E28}" destId="{7022FA78-11D6-4D23-AF5E-667684BF927F}" srcOrd="4" destOrd="0" presId="urn:microsoft.com/office/officeart/2018/2/layout/IconVerticalSolidList"/>
    <dgm:cxn modelId="{5044ADED-DEF5-464E-819D-41782F8D7E16}" type="presParOf" srcId="{7022FA78-11D6-4D23-AF5E-667684BF927F}" destId="{E84B014E-3CE4-403B-9FE4-ECC70B65853F}" srcOrd="0" destOrd="0" presId="urn:microsoft.com/office/officeart/2018/2/layout/IconVerticalSolidList"/>
    <dgm:cxn modelId="{F130DA04-179C-43CF-A762-9FE3DA4746C1}" type="presParOf" srcId="{7022FA78-11D6-4D23-AF5E-667684BF927F}" destId="{A09C9414-74E5-403B-8EF7-C41D03B9F00F}" srcOrd="1" destOrd="0" presId="urn:microsoft.com/office/officeart/2018/2/layout/IconVerticalSolidList"/>
    <dgm:cxn modelId="{DD88B601-B7CA-4C61-AD25-FE9FA374A9E1}" type="presParOf" srcId="{7022FA78-11D6-4D23-AF5E-667684BF927F}" destId="{C836ADA8-35E3-4B6F-B1C5-6C3CEE00D0BD}" srcOrd="2" destOrd="0" presId="urn:microsoft.com/office/officeart/2018/2/layout/IconVerticalSolidList"/>
    <dgm:cxn modelId="{F25D64A2-1C30-40C7-98EB-5D791C1663C9}" type="presParOf" srcId="{7022FA78-11D6-4D23-AF5E-667684BF927F}" destId="{1EE31C8D-9D8F-43C3-BB44-79E2FB68113B}" srcOrd="3" destOrd="0" presId="urn:microsoft.com/office/officeart/2018/2/layout/IconVerticalSolidList"/>
    <dgm:cxn modelId="{F52BEF43-2C32-4BCF-BF0D-60DE6F69583F}" type="presParOf" srcId="{98C264EC-F215-4390-8A7A-6A5B63379E28}" destId="{EA4F7FE8-65EC-4B91-A804-36606E8EF216}" srcOrd="5" destOrd="0" presId="urn:microsoft.com/office/officeart/2018/2/layout/IconVerticalSolidList"/>
    <dgm:cxn modelId="{7EBD72EF-2933-4C8F-BB22-423D5ECF4866}" type="presParOf" srcId="{98C264EC-F215-4390-8A7A-6A5B63379E28}" destId="{4AA9967F-AD03-4093-B082-6DF20BE0E243}" srcOrd="6" destOrd="0" presId="urn:microsoft.com/office/officeart/2018/2/layout/IconVerticalSolidList"/>
    <dgm:cxn modelId="{E3CCC7D0-8E2B-4ADE-B4A6-A1666BAD3EF1}" type="presParOf" srcId="{4AA9967F-AD03-4093-B082-6DF20BE0E243}" destId="{E69B391B-D0BD-4248-ABCF-60B35E2115BD}" srcOrd="0" destOrd="0" presId="urn:microsoft.com/office/officeart/2018/2/layout/IconVerticalSolidList"/>
    <dgm:cxn modelId="{9E946141-A2E6-4D4F-AB2F-D25F23AAA53A}" type="presParOf" srcId="{4AA9967F-AD03-4093-B082-6DF20BE0E243}" destId="{91AE4A49-13A1-4FC2-8BA5-52E7D45A9B1E}" srcOrd="1" destOrd="0" presId="urn:microsoft.com/office/officeart/2018/2/layout/IconVerticalSolidList"/>
    <dgm:cxn modelId="{EAEB7D69-B8C6-4633-8871-3208CFFF940C}" type="presParOf" srcId="{4AA9967F-AD03-4093-B082-6DF20BE0E243}" destId="{DA8BB066-8C58-4BE1-970F-B795693DF40E}" srcOrd="2" destOrd="0" presId="urn:microsoft.com/office/officeart/2018/2/layout/IconVerticalSolidList"/>
    <dgm:cxn modelId="{5DBFD2A9-B28C-4F73-AC10-813172A32B43}" type="presParOf" srcId="{4AA9967F-AD03-4093-B082-6DF20BE0E243}" destId="{B4D5FAF1-82D5-4819-9122-9BC6A1F853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A47C3-3016-4C7F-9A29-C75D7ADF057C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078049-692E-4C92-92D0-76E6C5CBD06D}">
      <dgm:prSet/>
      <dgm:spPr/>
      <dgm:t>
        <a:bodyPr/>
        <a:lstStyle/>
        <a:p>
          <a:r>
            <a:rPr lang="en-US" b="1"/>
            <a:t>Cliff sensors</a:t>
          </a:r>
          <a:r>
            <a:rPr lang="en-US"/>
            <a:t> constantly send out infrared signals, and IVector assumes them to instantly rebound back. </a:t>
          </a:r>
        </a:p>
      </dgm:t>
    </dgm:pt>
    <dgm:pt modelId="{C0265C0D-8587-44A0-ADFD-811C9F1DC605}" type="parTrans" cxnId="{5F00EC90-F582-458F-BADF-3875F4188F78}">
      <dgm:prSet/>
      <dgm:spPr/>
      <dgm:t>
        <a:bodyPr/>
        <a:lstStyle/>
        <a:p>
          <a:endParaRPr lang="en-US"/>
        </a:p>
      </dgm:t>
    </dgm:pt>
    <dgm:pt modelId="{F9A390CA-7961-4A9F-9EEF-B0574940E240}" type="sibTrans" cxnId="{5F00EC90-F582-458F-BADF-3875F4188F78}">
      <dgm:prSet/>
      <dgm:spPr/>
      <dgm:t>
        <a:bodyPr/>
        <a:lstStyle/>
        <a:p>
          <a:endParaRPr lang="en-US"/>
        </a:p>
      </dgm:t>
    </dgm:pt>
    <dgm:pt modelId="{7AB8BD17-8891-4320-AF1B-7C56FB20A666}">
      <dgm:prSet/>
      <dgm:spPr/>
      <dgm:t>
        <a:bodyPr/>
        <a:lstStyle/>
        <a:p>
          <a:r>
            <a:rPr lang="en-US"/>
            <a:t>If it is going near a cliff, suddenly the signals will get lost.</a:t>
          </a:r>
        </a:p>
      </dgm:t>
    </dgm:pt>
    <dgm:pt modelId="{F427891B-3B1F-4669-B8EA-1B3D7B8586FC}" type="parTrans" cxnId="{4D5D0D83-6410-4F6D-91CA-2F258B091484}">
      <dgm:prSet/>
      <dgm:spPr/>
      <dgm:t>
        <a:bodyPr/>
        <a:lstStyle/>
        <a:p>
          <a:endParaRPr lang="en-US"/>
        </a:p>
      </dgm:t>
    </dgm:pt>
    <dgm:pt modelId="{72D3E1E9-9FF9-4BBB-B1F8-18DD3DF536A4}" type="sibTrans" cxnId="{4D5D0D83-6410-4F6D-91CA-2F258B091484}">
      <dgm:prSet/>
      <dgm:spPr/>
      <dgm:t>
        <a:bodyPr/>
        <a:lstStyle/>
        <a:p>
          <a:endParaRPr lang="en-US"/>
        </a:p>
      </dgm:t>
    </dgm:pt>
    <dgm:pt modelId="{04614D0E-53BF-48F2-879F-58DA2AA573CE}">
      <dgm:prSet/>
      <dgm:spPr/>
      <dgm:t>
        <a:bodyPr/>
        <a:lstStyle/>
        <a:p>
          <a:r>
            <a:rPr lang="en-US"/>
            <a:t>This is how IVector will get to know that it has to head another way. </a:t>
          </a:r>
        </a:p>
      </dgm:t>
    </dgm:pt>
    <dgm:pt modelId="{8D2F7794-C826-4B44-B414-B23AC0CC59B8}" type="parTrans" cxnId="{4FEC77D3-7586-405B-92E7-12A4B5E39C4D}">
      <dgm:prSet/>
      <dgm:spPr/>
      <dgm:t>
        <a:bodyPr/>
        <a:lstStyle/>
        <a:p>
          <a:endParaRPr lang="en-US"/>
        </a:p>
      </dgm:t>
    </dgm:pt>
    <dgm:pt modelId="{A9A39D31-2F28-43E4-9209-2A24D787BF59}" type="sibTrans" cxnId="{4FEC77D3-7586-405B-92E7-12A4B5E39C4D}">
      <dgm:prSet/>
      <dgm:spPr/>
      <dgm:t>
        <a:bodyPr/>
        <a:lstStyle/>
        <a:p>
          <a:endParaRPr lang="en-US"/>
        </a:p>
      </dgm:t>
    </dgm:pt>
    <dgm:pt modelId="{99A269BD-A1FC-4AC6-8662-0E1AE376D847}" type="pres">
      <dgm:prSet presAssocID="{FB2A47C3-3016-4C7F-9A29-C75D7ADF057C}" presName="root" presStyleCnt="0">
        <dgm:presLayoutVars>
          <dgm:dir/>
          <dgm:resizeHandles val="exact"/>
        </dgm:presLayoutVars>
      </dgm:prSet>
      <dgm:spPr/>
    </dgm:pt>
    <dgm:pt modelId="{2EE39774-CD37-4B53-A2AD-33691670403A}" type="pres">
      <dgm:prSet presAssocID="{66078049-692E-4C92-92D0-76E6C5CBD06D}" presName="compNode" presStyleCnt="0"/>
      <dgm:spPr/>
    </dgm:pt>
    <dgm:pt modelId="{D79D5E72-808A-4F56-B194-1338E3796F02}" type="pres">
      <dgm:prSet presAssocID="{66078049-692E-4C92-92D0-76E6C5CBD06D}" presName="bgRect" presStyleLbl="bgShp" presStyleIdx="0" presStyleCnt="3"/>
      <dgm:spPr/>
    </dgm:pt>
    <dgm:pt modelId="{A6D7748E-9B89-4991-800F-8F6001C68D27}" type="pres">
      <dgm:prSet presAssocID="{66078049-692E-4C92-92D0-76E6C5CBD0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FBBB2A3-F290-4DD7-B05B-95BA63C5E4CA}" type="pres">
      <dgm:prSet presAssocID="{66078049-692E-4C92-92D0-76E6C5CBD06D}" presName="spaceRect" presStyleCnt="0"/>
      <dgm:spPr/>
    </dgm:pt>
    <dgm:pt modelId="{34DFA7B9-B116-48DC-8ADF-B368830CEB66}" type="pres">
      <dgm:prSet presAssocID="{66078049-692E-4C92-92D0-76E6C5CBD06D}" presName="parTx" presStyleLbl="revTx" presStyleIdx="0" presStyleCnt="3">
        <dgm:presLayoutVars>
          <dgm:chMax val="0"/>
          <dgm:chPref val="0"/>
        </dgm:presLayoutVars>
      </dgm:prSet>
      <dgm:spPr/>
    </dgm:pt>
    <dgm:pt modelId="{347E93E9-3C17-43A8-8FC2-374114517042}" type="pres">
      <dgm:prSet presAssocID="{F9A390CA-7961-4A9F-9EEF-B0574940E240}" presName="sibTrans" presStyleCnt="0"/>
      <dgm:spPr/>
    </dgm:pt>
    <dgm:pt modelId="{8F859CCA-4C58-4E1F-8AEF-1E0EE24E838A}" type="pres">
      <dgm:prSet presAssocID="{7AB8BD17-8891-4320-AF1B-7C56FB20A666}" presName="compNode" presStyleCnt="0"/>
      <dgm:spPr/>
    </dgm:pt>
    <dgm:pt modelId="{5E0C810A-F2CF-43C4-A62B-BE3D52C95832}" type="pres">
      <dgm:prSet presAssocID="{7AB8BD17-8891-4320-AF1B-7C56FB20A666}" presName="bgRect" presStyleLbl="bgShp" presStyleIdx="1" presStyleCnt="3"/>
      <dgm:spPr/>
    </dgm:pt>
    <dgm:pt modelId="{7367EAF9-57E7-4C81-B5C9-17508259C386}" type="pres">
      <dgm:prSet presAssocID="{7AB8BD17-8891-4320-AF1B-7C56FB20A6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94111A2E-F72F-43A8-82C0-95610CB8B488}" type="pres">
      <dgm:prSet presAssocID="{7AB8BD17-8891-4320-AF1B-7C56FB20A666}" presName="spaceRect" presStyleCnt="0"/>
      <dgm:spPr/>
    </dgm:pt>
    <dgm:pt modelId="{05ACDB54-F567-4861-8EBB-87E3C5748E34}" type="pres">
      <dgm:prSet presAssocID="{7AB8BD17-8891-4320-AF1B-7C56FB20A666}" presName="parTx" presStyleLbl="revTx" presStyleIdx="1" presStyleCnt="3">
        <dgm:presLayoutVars>
          <dgm:chMax val="0"/>
          <dgm:chPref val="0"/>
        </dgm:presLayoutVars>
      </dgm:prSet>
      <dgm:spPr/>
    </dgm:pt>
    <dgm:pt modelId="{13583D84-6F0F-415E-AB8A-345D02C0A9F7}" type="pres">
      <dgm:prSet presAssocID="{72D3E1E9-9FF9-4BBB-B1F8-18DD3DF536A4}" presName="sibTrans" presStyleCnt="0"/>
      <dgm:spPr/>
    </dgm:pt>
    <dgm:pt modelId="{BF09A8D1-4A19-4614-B47B-C3AFAE6DBEEA}" type="pres">
      <dgm:prSet presAssocID="{04614D0E-53BF-48F2-879F-58DA2AA573CE}" presName="compNode" presStyleCnt="0"/>
      <dgm:spPr/>
    </dgm:pt>
    <dgm:pt modelId="{5278932A-5034-435B-9661-84D2804A29EA}" type="pres">
      <dgm:prSet presAssocID="{04614D0E-53BF-48F2-879F-58DA2AA573CE}" presName="bgRect" presStyleLbl="bgShp" presStyleIdx="2" presStyleCnt="3"/>
      <dgm:spPr/>
    </dgm:pt>
    <dgm:pt modelId="{BD2A41A6-8A45-4D88-8EE3-E975BD7B237D}" type="pres">
      <dgm:prSet presAssocID="{04614D0E-53BF-48F2-879F-58DA2AA573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D5E049-7732-4E63-96F1-A8DE1812D76E}" type="pres">
      <dgm:prSet presAssocID="{04614D0E-53BF-48F2-879F-58DA2AA573CE}" presName="spaceRect" presStyleCnt="0"/>
      <dgm:spPr/>
    </dgm:pt>
    <dgm:pt modelId="{4612A468-CF3B-4F67-8045-139FB70C11D6}" type="pres">
      <dgm:prSet presAssocID="{04614D0E-53BF-48F2-879F-58DA2AA573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287215-5389-44A8-8365-17C268A963CD}" type="presOf" srcId="{7AB8BD17-8891-4320-AF1B-7C56FB20A666}" destId="{05ACDB54-F567-4861-8EBB-87E3C5748E34}" srcOrd="0" destOrd="0" presId="urn:microsoft.com/office/officeart/2018/2/layout/IconVerticalSolidList"/>
    <dgm:cxn modelId="{25FD3734-8DE9-4BFF-B303-52A4FD8A9AD8}" type="presOf" srcId="{FB2A47C3-3016-4C7F-9A29-C75D7ADF057C}" destId="{99A269BD-A1FC-4AC6-8662-0E1AE376D847}" srcOrd="0" destOrd="0" presId="urn:microsoft.com/office/officeart/2018/2/layout/IconVerticalSolidList"/>
    <dgm:cxn modelId="{A61EC64D-B53F-49B3-B671-52BB8FD7143F}" type="presOf" srcId="{04614D0E-53BF-48F2-879F-58DA2AA573CE}" destId="{4612A468-CF3B-4F67-8045-139FB70C11D6}" srcOrd="0" destOrd="0" presId="urn:microsoft.com/office/officeart/2018/2/layout/IconVerticalSolidList"/>
    <dgm:cxn modelId="{4D5D0D83-6410-4F6D-91CA-2F258B091484}" srcId="{FB2A47C3-3016-4C7F-9A29-C75D7ADF057C}" destId="{7AB8BD17-8891-4320-AF1B-7C56FB20A666}" srcOrd="1" destOrd="0" parTransId="{F427891B-3B1F-4669-B8EA-1B3D7B8586FC}" sibTransId="{72D3E1E9-9FF9-4BBB-B1F8-18DD3DF536A4}"/>
    <dgm:cxn modelId="{5F00EC90-F582-458F-BADF-3875F4188F78}" srcId="{FB2A47C3-3016-4C7F-9A29-C75D7ADF057C}" destId="{66078049-692E-4C92-92D0-76E6C5CBD06D}" srcOrd="0" destOrd="0" parTransId="{C0265C0D-8587-44A0-ADFD-811C9F1DC605}" sibTransId="{F9A390CA-7961-4A9F-9EEF-B0574940E240}"/>
    <dgm:cxn modelId="{4FEC77D3-7586-405B-92E7-12A4B5E39C4D}" srcId="{FB2A47C3-3016-4C7F-9A29-C75D7ADF057C}" destId="{04614D0E-53BF-48F2-879F-58DA2AA573CE}" srcOrd="2" destOrd="0" parTransId="{8D2F7794-C826-4B44-B414-B23AC0CC59B8}" sibTransId="{A9A39D31-2F28-43E4-9209-2A24D787BF59}"/>
    <dgm:cxn modelId="{B6BF8FF6-0880-4D7F-9B89-953944B579C5}" type="presOf" srcId="{66078049-692E-4C92-92D0-76E6C5CBD06D}" destId="{34DFA7B9-B116-48DC-8ADF-B368830CEB66}" srcOrd="0" destOrd="0" presId="urn:microsoft.com/office/officeart/2018/2/layout/IconVerticalSolidList"/>
    <dgm:cxn modelId="{8098F489-C50C-417D-9CE9-7A8FD6E8EC2C}" type="presParOf" srcId="{99A269BD-A1FC-4AC6-8662-0E1AE376D847}" destId="{2EE39774-CD37-4B53-A2AD-33691670403A}" srcOrd="0" destOrd="0" presId="urn:microsoft.com/office/officeart/2018/2/layout/IconVerticalSolidList"/>
    <dgm:cxn modelId="{4494A223-4118-47D6-AA53-1776A757E589}" type="presParOf" srcId="{2EE39774-CD37-4B53-A2AD-33691670403A}" destId="{D79D5E72-808A-4F56-B194-1338E3796F02}" srcOrd="0" destOrd="0" presId="urn:microsoft.com/office/officeart/2018/2/layout/IconVerticalSolidList"/>
    <dgm:cxn modelId="{6BBE0B16-1435-4ED0-AE45-D459A8A22036}" type="presParOf" srcId="{2EE39774-CD37-4B53-A2AD-33691670403A}" destId="{A6D7748E-9B89-4991-800F-8F6001C68D27}" srcOrd="1" destOrd="0" presId="urn:microsoft.com/office/officeart/2018/2/layout/IconVerticalSolidList"/>
    <dgm:cxn modelId="{681B6803-0E57-4290-9E58-06CDB146A089}" type="presParOf" srcId="{2EE39774-CD37-4B53-A2AD-33691670403A}" destId="{2FBBB2A3-F290-4DD7-B05B-95BA63C5E4CA}" srcOrd="2" destOrd="0" presId="urn:microsoft.com/office/officeart/2018/2/layout/IconVerticalSolidList"/>
    <dgm:cxn modelId="{695FFCC4-DFC4-4448-BD8F-9B35A3B2E941}" type="presParOf" srcId="{2EE39774-CD37-4B53-A2AD-33691670403A}" destId="{34DFA7B9-B116-48DC-8ADF-B368830CEB66}" srcOrd="3" destOrd="0" presId="urn:microsoft.com/office/officeart/2018/2/layout/IconVerticalSolidList"/>
    <dgm:cxn modelId="{F0D153B4-511D-4B0D-9F59-5514D8AC6336}" type="presParOf" srcId="{99A269BD-A1FC-4AC6-8662-0E1AE376D847}" destId="{347E93E9-3C17-43A8-8FC2-374114517042}" srcOrd="1" destOrd="0" presId="urn:microsoft.com/office/officeart/2018/2/layout/IconVerticalSolidList"/>
    <dgm:cxn modelId="{25E0FC26-AD04-4A0D-A945-B0B6EF6925C0}" type="presParOf" srcId="{99A269BD-A1FC-4AC6-8662-0E1AE376D847}" destId="{8F859CCA-4C58-4E1F-8AEF-1E0EE24E838A}" srcOrd="2" destOrd="0" presId="urn:microsoft.com/office/officeart/2018/2/layout/IconVerticalSolidList"/>
    <dgm:cxn modelId="{60570097-1303-4872-864C-8516A7A92CCF}" type="presParOf" srcId="{8F859CCA-4C58-4E1F-8AEF-1E0EE24E838A}" destId="{5E0C810A-F2CF-43C4-A62B-BE3D52C95832}" srcOrd="0" destOrd="0" presId="urn:microsoft.com/office/officeart/2018/2/layout/IconVerticalSolidList"/>
    <dgm:cxn modelId="{FFD48F73-7179-4C25-B5A2-AA21D360AABA}" type="presParOf" srcId="{8F859CCA-4C58-4E1F-8AEF-1E0EE24E838A}" destId="{7367EAF9-57E7-4C81-B5C9-17508259C386}" srcOrd="1" destOrd="0" presId="urn:microsoft.com/office/officeart/2018/2/layout/IconVerticalSolidList"/>
    <dgm:cxn modelId="{B70F2403-B5BB-493D-A011-D967841323AD}" type="presParOf" srcId="{8F859CCA-4C58-4E1F-8AEF-1E0EE24E838A}" destId="{94111A2E-F72F-43A8-82C0-95610CB8B488}" srcOrd="2" destOrd="0" presId="urn:microsoft.com/office/officeart/2018/2/layout/IconVerticalSolidList"/>
    <dgm:cxn modelId="{661B7C6B-FC49-4A65-AE21-3802A537575D}" type="presParOf" srcId="{8F859CCA-4C58-4E1F-8AEF-1E0EE24E838A}" destId="{05ACDB54-F567-4861-8EBB-87E3C5748E34}" srcOrd="3" destOrd="0" presId="urn:microsoft.com/office/officeart/2018/2/layout/IconVerticalSolidList"/>
    <dgm:cxn modelId="{A455E201-C3AC-4BA8-A082-A9536BE88864}" type="presParOf" srcId="{99A269BD-A1FC-4AC6-8662-0E1AE376D847}" destId="{13583D84-6F0F-415E-AB8A-345D02C0A9F7}" srcOrd="3" destOrd="0" presId="urn:microsoft.com/office/officeart/2018/2/layout/IconVerticalSolidList"/>
    <dgm:cxn modelId="{2B47D4FD-6519-47CC-8B77-6A6F7577EDD6}" type="presParOf" srcId="{99A269BD-A1FC-4AC6-8662-0E1AE376D847}" destId="{BF09A8D1-4A19-4614-B47B-C3AFAE6DBEEA}" srcOrd="4" destOrd="0" presId="urn:microsoft.com/office/officeart/2018/2/layout/IconVerticalSolidList"/>
    <dgm:cxn modelId="{3AD636D3-6DF5-4F9C-8FB1-870EA451EDDB}" type="presParOf" srcId="{BF09A8D1-4A19-4614-B47B-C3AFAE6DBEEA}" destId="{5278932A-5034-435B-9661-84D2804A29EA}" srcOrd="0" destOrd="0" presId="urn:microsoft.com/office/officeart/2018/2/layout/IconVerticalSolidList"/>
    <dgm:cxn modelId="{CDB04E1A-E15D-4C88-ABF6-AB8E868092CD}" type="presParOf" srcId="{BF09A8D1-4A19-4614-B47B-C3AFAE6DBEEA}" destId="{BD2A41A6-8A45-4D88-8EE3-E975BD7B237D}" srcOrd="1" destOrd="0" presId="urn:microsoft.com/office/officeart/2018/2/layout/IconVerticalSolidList"/>
    <dgm:cxn modelId="{D40D9631-5693-40F4-91F9-44E444CD7CA8}" type="presParOf" srcId="{BF09A8D1-4A19-4614-B47B-C3AFAE6DBEEA}" destId="{FAD5E049-7732-4E63-96F1-A8DE1812D76E}" srcOrd="2" destOrd="0" presId="urn:microsoft.com/office/officeart/2018/2/layout/IconVerticalSolidList"/>
    <dgm:cxn modelId="{8FD560BB-7489-4A0C-8B80-74E89AAD3A60}" type="presParOf" srcId="{BF09A8D1-4A19-4614-B47B-C3AFAE6DBEEA}" destId="{4612A468-CF3B-4F67-8045-139FB70C11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0DA821-69B2-4640-A161-045C63392D5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3B63E32-F1F5-44B5-ADA4-A27D2212580E}">
      <dgm:prSet/>
      <dgm:spPr/>
      <dgm:t>
        <a:bodyPr/>
        <a:lstStyle/>
        <a:p>
          <a:pPr>
            <a:defRPr cap="all"/>
          </a:pPr>
          <a:r>
            <a:rPr lang="en-US"/>
            <a:t>Object Identification</a:t>
          </a:r>
        </a:p>
      </dgm:t>
    </dgm:pt>
    <dgm:pt modelId="{FE0E67E1-8D9E-45D5-8472-36EB110C1693}" type="parTrans" cxnId="{DF0FB124-00D2-4ED6-B96E-EBFBE0AA93B4}">
      <dgm:prSet/>
      <dgm:spPr/>
      <dgm:t>
        <a:bodyPr/>
        <a:lstStyle/>
        <a:p>
          <a:endParaRPr lang="en-US"/>
        </a:p>
      </dgm:t>
    </dgm:pt>
    <dgm:pt modelId="{4ED0149D-5BDD-4453-97C8-634C86113AB9}" type="sibTrans" cxnId="{DF0FB124-00D2-4ED6-B96E-EBFBE0AA93B4}">
      <dgm:prSet/>
      <dgm:spPr/>
      <dgm:t>
        <a:bodyPr/>
        <a:lstStyle/>
        <a:p>
          <a:endParaRPr lang="en-US"/>
        </a:p>
      </dgm:t>
    </dgm:pt>
    <dgm:pt modelId="{D477F496-0B3A-4701-AF1E-2B97C3162560}">
      <dgm:prSet/>
      <dgm:spPr/>
      <dgm:t>
        <a:bodyPr/>
        <a:lstStyle/>
        <a:p>
          <a:pPr>
            <a:defRPr cap="all"/>
          </a:pPr>
          <a:r>
            <a:rPr lang="en-US"/>
            <a:t>Smart Schedule – ( Cleaning and System Maintenance)</a:t>
          </a:r>
        </a:p>
      </dgm:t>
    </dgm:pt>
    <dgm:pt modelId="{D15AB334-4C5B-45AE-8074-3BD5572F1704}" type="parTrans" cxnId="{198765C3-CF3C-4CA3-9305-CE82A55DE918}">
      <dgm:prSet/>
      <dgm:spPr/>
      <dgm:t>
        <a:bodyPr/>
        <a:lstStyle/>
        <a:p>
          <a:endParaRPr lang="en-US"/>
        </a:p>
      </dgm:t>
    </dgm:pt>
    <dgm:pt modelId="{20827D89-2B63-4D7E-9C86-2AE423FDB937}" type="sibTrans" cxnId="{198765C3-CF3C-4CA3-9305-CE82A55DE918}">
      <dgm:prSet/>
      <dgm:spPr/>
      <dgm:t>
        <a:bodyPr/>
        <a:lstStyle/>
        <a:p>
          <a:endParaRPr lang="en-US"/>
        </a:p>
      </dgm:t>
    </dgm:pt>
    <dgm:pt modelId="{C999ADEA-5251-4537-A4F6-3C53FD4045EA}">
      <dgm:prSet/>
      <dgm:spPr/>
      <dgm:t>
        <a:bodyPr/>
        <a:lstStyle/>
        <a:p>
          <a:pPr>
            <a:defRPr cap="all"/>
          </a:pPr>
          <a:r>
            <a:rPr lang="en-US"/>
            <a:t>Optimal cleaning path </a:t>
          </a:r>
        </a:p>
      </dgm:t>
    </dgm:pt>
    <dgm:pt modelId="{EBF5A6AF-20D4-44CF-8550-C3E53A02FD98}" type="parTrans" cxnId="{2AD92D30-9DD2-4582-958D-9BF50704FD8B}">
      <dgm:prSet/>
      <dgm:spPr/>
      <dgm:t>
        <a:bodyPr/>
        <a:lstStyle/>
        <a:p>
          <a:endParaRPr lang="en-US"/>
        </a:p>
      </dgm:t>
    </dgm:pt>
    <dgm:pt modelId="{147E2E60-3CDB-49E9-87BF-8FE548FB2B44}" type="sibTrans" cxnId="{2AD92D30-9DD2-4582-958D-9BF50704FD8B}">
      <dgm:prSet/>
      <dgm:spPr/>
      <dgm:t>
        <a:bodyPr/>
        <a:lstStyle/>
        <a:p>
          <a:endParaRPr lang="en-US"/>
        </a:p>
      </dgm:t>
    </dgm:pt>
    <dgm:pt modelId="{A9DF5383-62FA-4154-BED1-D51E835AF4CE}">
      <dgm:prSet/>
      <dgm:spPr/>
      <dgm:t>
        <a:bodyPr/>
        <a:lstStyle/>
        <a:p>
          <a:pPr>
            <a:defRPr cap="all"/>
          </a:pPr>
          <a:r>
            <a:rPr lang="en-US" dirty="0"/>
            <a:t>Data analysis to determine the frequent need for cleaning</a:t>
          </a:r>
        </a:p>
      </dgm:t>
    </dgm:pt>
    <dgm:pt modelId="{2822CCF4-EA7A-4ECB-A74B-AF002DD66B5A}" type="parTrans" cxnId="{AD6014F4-64C4-4414-9278-8F275539F8BD}">
      <dgm:prSet/>
      <dgm:spPr/>
      <dgm:t>
        <a:bodyPr/>
        <a:lstStyle/>
        <a:p>
          <a:endParaRPr lang="en-US"/>
        </a:p>
      </dgm:t>
    </dgm:pt>
    <dgm:pt modelId="{B93715AA-D3E4-4983-B24C-09BF55B4BBCA}" type="sibTrans" cxnId="{AD6014F4-64C4-4414-9278-8F275539F8BD}">
      <dgm:prSet/>
      <dgm:spPr/>
      <dgm:t>
        <a:bodyPr/>
        <a:lstStyle/>
        <a:p>
          <a:endParaRPr lang="en-US"/>
        </a:p>
      </dgm:t>
    </dgm:pt>
    <dgm:pt modelId="{3FA7F2A6-5444-4CDB-9F13-ADB7D5897A75}">
      <dgm:prSet/>
      <dgm:spPr/>
      <dgm:t>
        <a:bodyPr/>
        <a:lstStyle/>
        <a:p>
          <a:pPr>
            <a:defRPr cap="all"/>
          </a:pPr>
          <a:r>
            <a:rPr lang="en-US"/>
            <a:t>Quiet Hours</a:t>
          </a:r>
        </a:p>
      </dgm:t>
    </dgm:pt>
    <dgm:pt modelId="{917218D5-13CE-4D1E-A173-470D52772D87}" type="parTrans" cxnId="{AE1822EC-DB59-4825-AF4E-CF3FCD00AED4}">
      <dgm:prSet/>
      <dgm:spPr/>
      <dgm:t>
        <a:bodyPr/>
        <a:lstStyle/>
        <a:p>
          <a:endParaRPr lang="en-US"/>
        </a:p>
      </dgm:t>
    </dgm:pt>
    <dgm:pt modelId="{DFC1E048-5C78-4325-B184-8954568999D6}" type="sibTrans" cxnId="{AE1822EC-DB59-4825-AF4E-CF3FCD00AED4}">
      <dgm:prSet/>
      <dgm:spPr/>
      <dgm:t>
        <a:bodyPr/>
        <a:lstStyle/>
        <a:p>
          <a:endParaRPr lang="en-US"/>
        </a:p>
      </dgm:t>
    </dgm:pt>
    <dgm:pt modelId="{9EB810A9-18FF-40B1-A6AD-364C15349333}" type="pres">
      <dgm:prSet presAssocID="{7C0DA821-69B2-4640-A161-045C63392D58}" presName="root" presStyleCnt="0">
        <dgm:presLayoutVars>
          <dgm:dir/>
          <dgm:resizeHandles val="exact"/>
        </dgm:presLayoutVars>
      </dgm:prSet>
      <dgm:spPr/>
    </dgm:pt>
    <dgm:pt modelId="{07678356-EF3D-462C-BB7B-5D3B605122F3}" type="pres">
      <dgm:prSet presAssocID="{D3B63E32-F1F5-44B5-ADA4-A27D2212580E}" presName="compNode" presStyleCnt="0"/>
      <dgm:spPr/>
    </dgm:pt>
    <dgm:pt modelId="{F23B9165-76A7-4F29-9715-2EDF9065F2F1}" type="pres">
      <dgm:prSet presAssocID="{D3B63E32-F1F5-44B5-ADA4-A27D2212580E}" presName="iconBgRect" presStyleLbl="bgShp" presStyleIdx="0" presStyleCnt="5"/>
      <dgm:spPr/>
    </dgm:pt>
    <dgm:pt modelId="{C67940AB-DDBD-41A9-8C72-4FE0B55076C2}" type="pres">
      <dgm:prSet presAssocID="{D3B63E32-F1F5-44B5-ADA4-A27D2212580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75957D4A-43A1-43A4-86AB-CA657D23D497}" type="pres">
      <dgm:prSet presAssocID="{D3B63E32-F1F5-44B5-ADA4-A27D2212580E}" presName="spaceRect" presStyleCnt="0"/>
      <dgm:spPr/>
    </dgm:pt>
    <dgm:pt modelId="{0DCA1CDB-6C48-4535-9259-A0A1843246AA}" type="pres">
      <dgm:prSet presAssocID="{D3B63E32-F1F5-44B5-ADA4-A27D2212580E}" presName="textRect" presStyleLbl="revTx" presStyleIdx="0" presStyleCnt="5">
        <dgm:presLayoutVars>
          <dgm:chMax val="1"/>
          <dgm:chPref val="1"/>
        </dgm:presLayoutVars>
      </dgm:prSet>
      <dgm:spPr/>
    </dgm:pt>
    <dgm:pt modelId="{0E4CD332-5311-46FD-937B-1CD41C81B125}" type="pres">
      <dgm:prSet presAssocID="{4ED0149D-5BDD-4453-97C8-634C86113AB9}" presName="sibTrans" presStyleCnt="0"/>
      <dgm:spPr/>
    </dgm:pt>
    <dgm:pt modelId="{D2165F3A-FFEE-43B8-AE58-DFA15D9D22AD}" type="pres">
      <dgm:prSet presAssocID="{D477F496-0B3A-4701-AF1E-2B97C3162560}" presName="compNode" presStyleCnt="0"/>
      <dgm:spPr/>
    </dgm:pt>
    <dgm:pt modelId="{D3E17152-BF2C-4407-B396-D560A6967CAC}" type="pres">
      <dgm:prSet presAssocID="{D477F496-0B3A-4701-AF1E-2B97C3162560}" presName="iconBgRect" presStyleLbl="bgShp" presStyleIdx="1" presStyleCnt="5"/>
      <dgm:spPr/>
    </dgm:pt>
    <dgm:pt modelId="{6035679A-D9FB-4D35-B42E-D89DF451FE2B}" type="pres">
      <dgm:prSet presAssocID="{D477F496-0B3A-4701-AF1E-2B97C31625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DA1FBDC-9618-45FD-AC0D-3DF38E429FD3}" type="pres">
      <dgm:prSet presAssocID="{D477F496-0B3A-4701-AF1E-2B97C3162560}" presName="spaceRect" presStyleCnt="0"/>
      <dgm:spPr/>
    </dgm:pt>
    <dgm:pt modelId="{D6DAF9A3-5811-48C5-A002-22E6C756C1BC}" type="pres">
      <dgm:prSet presAssocID="{D477F496-0B3A-4701-AF1E-2B97C3162560}" presName="textRect" presStyleLbl="revTx" presStyleIdx="1" presStyleCnt="5">
        <dgm:presLayoutVars>
          <dgm:chMax val="1"/>
          <dgm:chPref val="1"/>
        </dgm:presLayoutVars>
      </dgm:prSet>
      <dgm:spPr/>
    </dgm:pt>
    <dgm:pt modelId="{E2FB79A6-93EF-490B-8644-6C67BDDA3B30}" type="pres">
      <dgm:prSet presAssocID="{20827D89-2B63-4D7E-9C86-2AE423FDB937}" presName="sibTrans" presStyleCnt="0"/>
      <dgm:spPr/>
    </dgm:pt>
    <dgm:pt modelId="{6D7431E5-D364-42D4-93EB-65BED7E4F35A}" type="pres">
      <dgm:prSet presAssocID="{C999ADEA-5251-4537-A4F6-3C53FD4045EA}" presName="compNode" presStyleCnt="0"/>
      <dgm:spPr/>
    </dgm:pt>
    <dgm:pt modelId="{F15E16EA-CDB0-4EA2-BF30-ED649E2B4837}" type="pres">
      <dgm:prSet presAssocID="{C999ADEA-5251-4537-A4F6-3C53FD4045EA}" presName="iconBgRect" presStyleLbl="bgShp" presStyleIdx="2" presStyleCnt="5"/>
      <dgm:spPr/>
    </dgm:pt>
    <dgm:pt modelId="{847DED77-FC3C-4549-8FE1-AB4F24248E06}" type="pres">
      <dgm:prSet presAssocID="{C999ADEA-5251-4537-A4F6-3C53FD4045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F9C36C5-2EB3-4FB1-9ACB-FA3CA7142B77}" type="pres">
      <dgm:prSet presAssocID="{C999ADEA-5251-4537-A4F6-3C53FD4045EA}" presName="spaceRect" presStyleCnt="0"/>
      <dgm:spPr/>
    </dgm:pt>
    <dgm:pt modelId="{EC0A7DBC-4743-4F1A-B15D-25D2D75CECF2}" type="pres">
      <dgm:prSet presAssocID="{C999ADEA-5251-4537-A4F6-3C53FD4045EA}" presName="textRect" presStyleLbl="revTx" presStyleIdx="2" presStyleCnt="5">
        <dgm:presLayoutVars>
          <dgm:chMax val="1"/>
          <dgm:chPref val="1"/>
        </dgm:presLayoutVars>
      </dgm:prSet>
      <dgm:spPr/>
    </dgm:pt>
    <dgm:pt modelId="{C8EB96B4-E55E-4DE2-9B16-79EFFC59F5B4}" type="pres">
      <dgm:prSet presAssocID="{147E2E60-3CDB-49E9-87BF-8FE548FB2B44}" presName="sibTrans" presStyleCnt="0"/>
      <dgm:spPr/>
    </dgm:pt>
    <dgm:pt modelId="{E3E49B0C-44C5-4093-BDE6-6CCEB7DCB333}" type="pres">
      <dgm:prSet presAssocID="{A9DF5383-62FA-4154-BED1-D51E835AF4CE}" presName="compNode" presStyleCnt="0"/>
      <dgm:spPr/>
    </dgm:pt>
    <dgm:pt modelId="{85DE3F87-44C9-46BC-BF98-2EA7A2483918}" type="pres">
      <dgm:prSet presAssocID="{A9DF5383-62FA-4154-BED1-D51E835AF4CE}" presName="iconBgRect" presStyleLbl="bgShp" presStyleIdx="3" presStyleCnt="5"/>
      <dgm:spPr/>
    </dgm:pt>
    <dgm:pt modelId="{69517EDD-12E8-4EF3-96D3-89BA91A3FF0A}" type="pres">
      <dgm:prSet presAssocID="{A9DF5383-62FA-4154-BED1-D51E835AF4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B0845F6-A41E-4C7E-9765-BAB78C97D8C2}" type="pres">
      <dgm:prSet presAssocID="{A9DF5383-62FA-4154-BED1-D51E835AF4CE}" presName="spaceRect" presStyleCnt="0"/>
      <dgm:spPr/>
    </dgm:pt>
    <dgm:pt modelId="{B6143F0D-7F4C-4754-BD66-48660748F362}" type="pres">
      <dgm:prSet presAssocID="{A9DF5383-62FA-4154-BED1-D51E835AF4CE}" presName="textRect" presStyleLbl="revTx" presStyleIdx="3" presStyleCnt="5">
        <dgm:presLayoutVars>
          <dgm:chMax val="1"/>
          <dgm:chPref val="1"/>
        </dgm:presLayoutVars>
      </dgm:prSet>
      <dgm:spPr/>
    </dgm:pt>
    <dgm:pt modelId="{3E4B07CA-C441-4B61-9953-A3688FC7EAD2}" type="pres">
      <dgm:prSet presAssocID="{B93715AA-D3E4-4983-B24C-09BF55B4BBCA}" presName="sibTrans" presStyleCnt="0"/>
      <dgm:spPr/>
    </dgm:pt>
    <dgm:pt modelId="{81487FA2-AC92-4BC4-A145-9A944FCA9AA1}" type="pres">
      <dgm:prSet presAssocID="{3FA7F2A6-5444-4CDB-9F13-ADB7D5897A75}" presName="compNode" presStyleCnt="0"/>
      <dgm:spPr/>
    </dgm:pt>
    <dgm:pt modelId="{3C24354A-D04C-459E-93B3-ABC0C9462253}" type="pres">
      <dgm:prSet presAssocID="{3FA7F2A6-5444-4CDB-9F13-ADB7D5897A75}" presName="iconBgRect" presStyleLbl="bgShp" presStyleIdx="4" presStyleCnt="5"/>
      <dgm:spPr/>
    </dgm:pt>
    <dgm:pt modelId="{A7AFFBB6-21A4-4480-AEA9-B2D83BAFED9B}" type="pres">
      <dgm:prSet presAssocID="{3FA7F2A6-5444-4CDB-9F13-ADB7D5897A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Ringer"/>
        </a:ext>
      </dgm:extLst>
    </dgm:pt>
    <dgm:pt modelId="{FCC09427-74E2-44AA-92A5-7238572FF2A1}" type="pres">
      <dgm:prSet presAssocID="{3FA7F2A6-5444-4CDB-9F13-ADB7D5897A75}" presName="spaceRect" presStyleCnt="0"/>
      <dgm:spPr/>
    </dgm:pt>
    <dgm:pt modelId="{8838CCC3-4277-4A70-9F3E-C6D3BB784886}" type="pres">
      <dgm:prSet presAssocID="{3FA7F2A6-5444-4CDB-9F13-ADB7D5897A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B992312-18C9-48E4-8AEA-FE8C3F2F61E2}" type="presOf" srcId="{C999ADEA-5251-4537-A4F6-3C53FD4045EA}" destId="{EC0A7DBC-4743-4F1A-B15D-25D2D75CECF2}" srcOrd="0" destOrd="0" presId="urn:microsoft.com/office/officeart/2018/5/layout/IconCircleLabelList"/>
    <dgm:cxn modelId="{DF0FB124-00D2-4ED6-B96E-EBFBE0AA93B4}" srcId="{7C0DA821-69B2-4640-A161-045C63392D58}" destId="{D3B63E32-F1F5-44B5-ADA4-A27D2212580E}" srcOrd="0" destOrd="0" parTransId="{FE0E67E1-8D9E-45D5-8472-36EB110C1693}" sibTransId="{4ED0149D-5BDD-4453-97C8-634C86113AB9}"/>
    <dgm:cxn modelId="{2AD92D30-9DD2-4582-958D-9BF50704FD8B}" srcId="{7C0DA821-69B2-4640-A161-045C63392D58}" destId="{C999ADEA-5251-4537-A4F6-3C53FD4045EA}" srcOrd="2" destOrd="0" parTransId="{EBF5A6AF-20D4-44CF-8550-C3E53A02FD98}" sibTransId="{147E2E60-3CDB-49E9-87BF-8FE548FB2B44}"/>
    <dgm:cxn modelId="{FE373A47-DE4E-4512-83BE-605994F1BD19}" type="presOf" srcId="{7C0DA821-69B2-4640-A161-045C63392D58}" destId="{9EB810A9-18FF-40B1-A6AD-364C15349333}" srcOrd="0" destOrd="0" presId="urn:microsoft.com/office/officeart/2018/5/layout/IconCircleLabelList"/>
    <dgm:cxn modelId="{3528D976-C937-437A-8D48-8A592724DF82}" type="presOf" srcId="{D3B63E32-F1F5-44B5-ADA4-A27D2212580E}" destId="{0DCA1CDB-6C48-4535-9259-A0A1843246AA}" srcOrd="0" destOrd="0" presId="urn:microsoft.com/office/officeart/2018/5/layout/IconCircleLabelList"/>
    <dgm:cxn modelId="{E8E1AC9D-2E3A-469F-8A1C-8DC849988141}" type="presOf" srcId="{D477F496-0B3A-4701-AF1E-2B97C3162560}" destId="{D6DAF9A3-5811-48C5-A002-22E6C756C1BC}" srcOrd="0" destOrd="0" presId="urn:microsoft.com/office/officeart/2018/5/layout/IconCircleLabelList"/>
    <dgm:cxn modelId="{2925F9A2-48CF-484E-B5ED-6124F66673EB}" type="presOf" srcId="{A9DF5383-62FA-4154-BED1-D51E835AF4CE}" destId="{B6143F0D-7F4C-4754-BD66-48660748F362}" srcOrd="0" destOrd="0" presId="urn:microsoft.com/office/officeart/2018/5/layout/IconCircleLabelList"/>
    <dgm:cxn modelId="{198765C3-CF3C-4CA3-9305-CE82A55DE918}" srcId="{7C0DA821-69B2-4640-A161-045C63392D58}" destId="{D477F496-0B3A-4701-AF1E-2B97C3162560}" srcOrd="1" destOrd="0" parTransId="{D15AB334-4C5B-45AE-8074-3BD5572F1704}" sibTransId="{20827D89-2B63-4D7E-9C86-2AE423FDB937}"/>
    <dgm:cxn modelId="{FDBD3EE6-CF6C-4A9C-9FBE-A4ED6C971BFA}" type="presOf" srcId="{3FA7F2A6-5444-4CDB-9F13-ADB7D5897A75}" destId="{8838CCC3-4277-4A70-9F3E-C6D3BB784886}" srcOrd="0" destOrd="0" presId="urn:microsoft.com/office/officeart/2018/5/layout/IconCircleLabelList"/>
    <dgm:cxn modelId="{AE1822EC-DB59-4825-AF4E-CF3FCD00AED4}" srcId="{7C0DA821-69B2-4640-A161-045C63392D58}" destId="{3FA7F2A6-5444-4CDB-9F13-ADB7D5897A75}" srcOrd="4" destOrd="0" parTransId="{917218D5-13CE-4D1E-A173-470D52772D87}" sibTransId="{DFC1E048-5C78-4325-B184-8954568999D6}"/>
    <dgm:cxn modelId="{AD6014F4-64C4-4414-9278-8F275539F8BD}" srcId="{7C0DA821-69B2-4640-A161-045C63392D58}" destId="{A9DF5383-62FA-4154-BED1-D51E835AF4CE}" srcOrd="3" destOrd="0" parTransId="{2822CCF4-EA7A-4ECB-A74B-AF002DD66B5A}" sibTransId="{B93715AA-D3E4-4983-B24C-09BF55B4BBCA}"/>
    <dgm:cxn modelId="{DBDF02CF-B672-466D-85F2-D79026FA7BED}" type="presParOf" srcId="{9EB810A9-18FF-40B1-A6AD-364C15349333}" destId="{07678356-EF3D-462C-BB7B-5D3B605122F3}" srcOrd="0" destOrd="0" presId="urn:microsoft.com/office/officeart/2018/5/layout/IconCircleLabelList"/>
    <dgm:cxn modelId="{BF8B3836-C52E-4268-AF7A-EE85811DE8F3}" type="presParOf" srcId="{07678356-EF3D-462C-BB7B-5D3B605122F3}" destId="{F23B9165-76A7-4F29-9715-2EDF9065F2F1}" srcOrd="0" destOrd="0" presId="urn:microsoft.com/office/officeart/2018/5/layout/IconCircleLabelList"/>
    <dgm:cxn modelId="{F204358C-6D9B-4D9D-9B11-9CA5CF5DF50E}" type="presParOf" srcId="{07678356-EF3D-462C-BB7B-5D3B605122F3}" destId="{C67940AB-DDBD-41A9-8C72-4FE0B55076C2}" srcOrd="1" destOrd="0" presId="urn:microsoft.com/office/officeart/2018/5/layout/IconCircleLabelList"/>
    <dgm:cxn modelId="{378A79E3-E179-4782-840A-0435C2B8B903}" type="presParOf" srcId="{07678356-EF3D-462C-BB7B-5D3B605122F3}" destId="{75957D4A-43A1-43A4-86AB-CA657D23D497}" srcOrd="2" destOrd="0" presId="urn:microsoft.com/office/officeart/2018/5/layout/IconCircleLabelList"/>
    <dgm:cxn modelId="{961CBB18-1A31-443D-A030-03190F5D02D3}" type="presParOf" srcId="{07678356-EF3D-462C-BB7B-5D3B605122F3}" destId="{0DCA1CDB-6C48-4535-9259-A0A1843246AA}" srcOrd="3" destOrd="0" presId="urn:microsoft.com/office/officeart/2018/5/layout/IconCircleLabelList"/>
    <dgm:cxn modelId="{1701FAB5-B625-47C2-8F64-0AE984500C75}" type="presParOf" srcId="{9EB810A9-18FF-40B1-A6AD-364C15349333}" destId="{0E4CD332-5311-46FD-937B-1CD41C81B125}" srcOrd="1" destOrd="0" presId="urn:microsoft.com/office/officeart/2018/5/layout/IconCircleLabelList"/>
    <dgm:cxn modelId="{DFD4C2A9-123B-4F62-B047-80E51B5402A4}" type="presParOf" srcId="{9EB810A9-18FF-40B1-A6AD-364C15349333}" destId="{D2165F3A-FFEE-43B8-AE58-DFA15D9D22AD}" srcOrd="2" destOrd="0" presId="urn:microsoft.com/office/officeart/2018/5/layout/IconCircleLabelList"/>
    <dgm:cxn modelId="{A2EC91AC-59D0-484B-9B2C-F75DD1E6CAEA}" type="presParOf" srcId="{D2165F3A-FFEE-43B8-AE58-DFA15D9D22AD}" destId="{D3E17152-BF2C-4407-B396-D560A6967CAC}" srcOrd="0" destOrd="0" presId="urn:microsoft.com/office/officeart/2018/5/layout/IconCircleLabelList"/>
    <dgm:cxn modelId="{84562FB2-826B-42E7-AE52-5D541E697A73}" type="presParOf" srcId="{D2165F3A-FFEE-43B8-AE58-DFA15D9D22AD}" destId="{6035679A-D9FB-4D35-B42E-D89DF451FE2B}" srcOrd="1" destOrd="0" presId="urn:microsoft.com/office/officeart/2018/5/layout/IconCircleLabelList"/>
    <dgm:cxn modelId="{5FE6AF75-527D-4AB2-A452-EF4A2B5BB153}" type="presParOf" srcId="{D2165F3A-FFEE-43B8-AE58-DFA15D9D22AD}" destId="{2DA1FBDC-9618-45FD-AC0D-3DF38E429FD3}" srcOrd="2" destOrd="0" presId="urn:microsoft.com/office/officeart/2018/5/layout/IconCircleLabelList"/>
    <dgm:cxn modelId="{E5C9418E-84C7-420E-BCC5-496F4F36B091}" type="presParOf" srcId="{D2165F3A-FFEE-43B8-AE58-DFA15D9D22AD}" destId="{D6DAF9A3-5811-48C5-A002-22E6C756C1BC}" srcOrd="3" destOrd="0" presId="urn:microsoft.com/office/officeart/2018/5/layout/IconCircleLabelList"/>
    <dgm:cxn modelId="{403AB10A-189D-4533-8231-8B90A38B5761}" type="presParOf" srcId="{9EB810A9-18FF-40B1-A6AD-364C15349333}" destId="{E2FB79A6-93EF-490B-8644-6C67BDDA3B30}" srcOrd="3" destOrd="0" presId="urn:microsoft.com/office/officeart/2018/5/layout/IconCircleLabelList"/>
    <dgm:cxn modelId="{DF96AB4E-E34E-4BB6-B17B-2163A62C1870}" type="presParOf" srcId="{9EB810A9-18FF-40B1-A6AD-364C15349333}" destId="{6D7431E5-D364-42D4-93EB-65BED7E4F35A}" srcOrd="4" destOrd="0" presId="urn:microsoft.com/office/officeart/2018/5/layout/IconCircleLabelList"/>
    <dgm:cxn modelId="{639DA5A8-361C-4C81-B028-D85A24FFF733}" type="presParOf" srcId="{6D7431E5-D364-42D4-93EB-65BED7E4F35A}" destId="{F15E16EA-CDB0-4EA2-BF30-ED649E2B4837}" srcOrd="0" destOrd="0" presId="urn:microsoft.com/office/officeart/2018/5/layout/IconCircleLabelList"/>
    <dgm:cxn modelId="{D043E1A6-749C-4A41-9A59-0D4C83D99548}" type="presParOf" srcId="{6D7431E5-D364-42D4-93EB-65BED7E4F35A}" destId="{847DED77-FC3C-4549-8FE1-AB4F24248E06}" srcOrd="1" destOrd="0" presId="urn:microsoft.com/office/officeart/2018/5/layout/IconCircleLabelList"/>
    <dgm:cxn modelId="{F23E80E7-DA76-4067-8B13-4444A816F03B}" type="presParOf" srcId="{6D7431E5-D364-42D4-93EB-65BED7E4F35A}" destId="{AF9C36C5-2EB3-4FB1-9ACB-FA3CA7142B77}" srcOrd="2" destOrd="0" presId="urn:microsoft.com/office/officeart/2018/5/layout/IconCircleLabelList"/>
    <dgm:cxn modelId="{F7A133D7-195E-497A-84D0-45946C2C24C5}" type="presParOf" srcId="{6D7431E5-D364-42D4-93EB-65BED7E4F35A}" destId="{EC0A7DBC-4743-4F1A-B15D-25D2D75CECF2}" srcOrd="3" destOrd="0" presId="urn:microsoft.com/office/officeart/2018/5/layout/IconCircleLabelList"/>
    <dgm:cxn modelId="{0718F943-9EB4-413B-829C-1CFC4B3806C3}" type="presParOf" srcId="{9EB810A9-18FF-40B1-A6AD-364C15349333}" destId="{C8EB96B4-E55E-4DE2-9B16-79EFFC59F5B4}" srcOrd="5" destOrd="0" presId="urn:microsoft.com/office/officeart/2018/5/layout/IconCircleLabelList"/>
    <dgm:cxn modelId="{0EC6B5AA-6D8D-4D4A-A3C0-38EEF70B05D0}" type="presParOf" srcId="{9EB810A9-18FF-40B1-A6AD-364C15349333}" destId="{E3E49B0C-44C5-4093-BDE6-6CCEB7DCB333}" srcOrd="6" destOrd="0" presId="urn:microsoft.com/office/officeart/2018/5/layout/IconCircleLabelList"/>
    <dgm:cxn modelId="{B638F066-3F4D-4F85-80C6-B6BB2CBF7DFB}" type="presParOf" srcId="{E3E49B0C-44C5-4093-BDE6-6CCEB7DCB333}" destId="{85DE3F87-44C9-46BC-BF98-2EA7A2483918}" srcOrd="0" destOrd="0" presId="urn:microsoft.com/office/officeart/2018/5/layout/IconCircleLabelList"/>
    <dgm:cxn modelId="{E00F58FD-89DB-489E-9FE0-3F434220D9F8}" type="presParOf" srcId="{E3E49B0C-44C5-4093-BDE6-6CCEB7DCB333}" destId="{69517EDD-12E8-4EF3-96D3-89BA91A3FF0A}" srcOrd="1" destOrd="0" presId="urn:microsoft.com/office/officeart/2018/5/layout/IconCircleLabelList"/>
    <dgm:cxn modelId="{1CD5DB13-B6F6-4396-93FF-A87064E68C91}" type="presParOf" srcId="{E3E49B0C-44C5-4093-BDE6-6CCEB7DCB333}" destId="{3B0845F6-A41E-4C7E-9765-BAB78C97D8C2}" srcOrd="2" destOrd="0" presId="urn:microsoft.com/office/officeart/2018/5/layout/IconCircleLabelList"/>
    <dgm:cxn modelId="{F46F0A4B-B641-4CE8-8975-964784E277E4}" type="presParOf" srcId="{E3E49B0C-44C5-4093-BDE6-6CCEB7DCB333}" destId="{B6143F0D-7F4C-4754-BD66-48660748F362}" srcOrd="3" destOrd="0" presId="urn:microsoft.com/office/officeart/2018/5/layout/IconCircleLabelList"/>
    <dgm:cxn modelId="{84279447-B65B-4097-A023-13C51525503E}" type="presParOf" srcId="{9EB810A9-18FF-40B1-A6AD-364C15349333}" destId="{3E4B07CA-C441-4B61-9953-A3688FC7EAD2}" srcOrd="7" destOrd="0" presId="urn:microsoft.com/office/officeart/2018/5/layout/IconCircleLabelList"/>
    <dgm:cxn modelId="{DF31C733-0674-4C0F-8CF4-D69F828D29FC}" type="presParOf" srcId="{9EB810A9-18FF-40B1-A6AD-364C15349333}" destId="{81487FA2-AC92-4BC4-A145-9A944FCA9AA1}" srcOrd="8" destOrd="0" presId="urn:microsoft.com/office/officeart/2018/5/layout/IconCircleLabelList"/>
    <dgm:cxn modelId="{5912B8FB-4F4F-4388-B8F1-D4B3A89CFA4C}" type="presParOf" srcId="{81487FA2-AC92-4BC4-A145-9A944FCA9AA1}" destId="{3C24354A-D04C-459E-93B3-ABC0C9462253}" srcOrd="0" destOrd="0" presId="urn:microsoft.com/office/officeart/2018/5/layout/IconCircleLabelList"/>
    <dgm:cxn modelId="{31C66227-B1FF-481F-88C9-A4C3E3E2FD6D}" type="presParOf" srcId="{81487FA2-AC92-4BC4-A145-9A944FCA9AA1}" destId="{A7AFFBB6-21A4-4480-AEA9-B2D83BAFED9B}" srcOrd="1" destOrd="0" presId="urn:microsoft.com/office/officeart/2018/5/layout/IconCircleLabelList"/>
    <dgm:cxn modelId="{5415B64F-1A3A-4019-BCBA-21C9EBBD82C7}" type="presParOf" srcId="{81487FA2-AC92-4BC4-A145-9A944FCA9AA1}" destId="{FCC09427-74E2-44AA-92A5-7238572FF2A1}" srcOrd="2" destOrd="0" presId="urn:microsoft.com/office/officeart/2018/5/layout/IconCircleLabelList"/>
    <dgm:cxn modelId="{1993ED23-7A3E-4647-B1BD-5528962E7AF7}" type="presParOf" srcId="{81487FA2-AC92-4BC4-A145-9A944FCA9AA1}" destId="{8838CCC3-4277-4A70-9F3E-C6D3BB7848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BE61E8-2D3F-4604-B16D-3E1EE93F72F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A95026-4EAE-4788-B2EB-FE6ADB6A9754}">
      <dgm:prSet/>
      <dgm:spPr/>
      <dgm:t>
        <a:bodyPr/>
        <a:lstStyle/>
        <a:p>
          <a:r>
            <a:rPr lang="en-US"/>
            <a:t>Automated notification system for unrecognized connection/activity.</a:t>
          </a:r>
        </a:p>
      </dgm:t>
    </dgm:pt>
    <dgm:pt modelId="{DC83FC20-7494-4987-836E-2ED62DCB73F9}" type="parTrans" cxnId="{70FD34F2-079A-4B10-B470-2914C0D7FAD2}">
      <dgm:prSet/>
      <dgm:spPr/>
      <dgm:t>
        <a:bodyPr/>
        <a:lstStyle/>
        <a:p>
          <a:endParaRPr lang="en-US"/>
        </a:p>
      </dgm:t>
    </dgm:pt>
    <dgm:pt modelId="{2CC7ECBC-DAD2-4C8B-B76A-61AE6BC1E22D}" type="sibTrans" cxnId="{70FD34F2-079A-4B10-B470-2914C0D7FAD2}">
      <dgm:prSet/>
      <dgm:spPr/>
      <dgm:t>
        <a:bodyPr/>
        <a:lstStyle/>
        <a:p>
          <a:endParaRPr lang="en-US"/>
        </a:p>
      </dgm:t>
    </dgm:pt>
    <dgm:pt modelId="{A44E00AE-1703-413C-99DC-77ADBFBB3A44}">
      <dgm:prSet/>
      <dgm:spPr/>
      <dgm:t>
        <a:bodyPr/>
        <a:lstStyle/>
        <a:p>
          <a:r>
            <a:rPr lang="en-US"/>
            <a:t>Self turn-off mode when not in use.</a:t>
          </a:r>
        </a:p>
      </dgm:t>
    </dgm:pt>
    <dgm:pt modelId="{A48417FA-F63F-4FF2-AE1A-5222626425A6}" type="parTrans" cxnId="{98CC2D94-6007-45FA-B993-F3286E3E7A56}">
      <dgm:prSet/>
      <dgm:spPr/>
      <dgm:t>
        <a:bodyPr/>
        <a:lstStyle/>
        <a:p>
          <a:endParaRPr lang="en-US"/>
        </a:p>
      </dgm:t>
    </dgm:pt>
    <dgm:pt modelId="{A4C07131-9BF6-41C6-9A1B-5349177E8A15}" type="sibTrans" cxnId="{98CC2D94-6007-45FA-B993-F3286E3E7A56}">
      <dgm:prSet/>
      <dgm:spPr/>
      <dgm:t>
        <a:bodyPr/>
        <a:lstStyle/>
        <a:p>
          <a:endParaRPr lang="en-US"/>
        </a:p>
      </dgm:t>
    </dgm:pt>
    <dgm:pt modelId="{1982DDC6-986D-47A4-B88D-F30C3227E494}">
      <dgm:prSet/>
      <dgm:spPr/>
      <dgm:t>
        <a:bodyPr/>
        <a:lstStyle/>
        <a:p>
          <a:r>
            <a:rPr lang="en-US"/>
            <a:t>Recommends usage of strong and unique password.</a:t>
          </a:r>
        </a:p>
      </dgm:t>
    </dgm:pt>
    <dgm:pt modelId="{CD10E883-A668-48C8-B9F9-A3C9C10F96AE}" type="parTrans" cxnId="{D3D44D47-0093-4928-866C-E2E331C46D20}">
      <dgm:prSet/>
      <dgm:spPr/>
      <dgm:t>
        <a:bodyPr/>
        <a:lstStyle/>
        <a:p>
          <a:endParaRPr lang="en-US"/>
        </a:p>
      </dgm:t>
    </dgm:pt>
    <dgm:pt modelId="{5C3F7AB6-B49C-4742-B53A-C01BE579CC6F}" type="sibTrans" cxnId="{D3D44D47-0093-4928-866C-E2E331C46D20}">
      <dgm:prSet/>
      <dgm:spPr/>
      <dgm:t>
        <a:bodyPr/>
        <a:lstStyle/>
        <a:p>
          <a:endParaRPr lang="en-US"/>
        </a:p>
      </dgm:t>
    </dgm:pt>
    <dgm:pt modelId="{42B85737-53A3-47C4-AF34-6C08B9D96D4E}">
      <dgm:prSet/>
      <dgm:spPr/>
      <dgm:t>
        <a:bodyPr/>
        <a:lstStyle/>
        <a:p>
          <a:r>
            <a:rPr lang="en-US"/>
            <a:t>Universal plug and play mode is turned off.</a:t>
          </a:r>
        </a:p>
      </dgm:t>
    </dgm:pt>
    <dgm:pt modelId="{AA8054B6-F009-45B3-9220-5C023695C5AA}" type="parTrans" cxnId="{EA3140BB-6D07-4A86-920A-EDC2173A3E71}">
      <dgm:prSet/>
      <dgm:spPr/>
      <dgm:t>
        <a:bodyPr/>
        <a:lstStyle/>
        <a:p>
          <a:endParaRPr lang="en-US"/>
        </a:p>
      </dgm:t>
    </dgm:pt>
    <dgm:pt modelId="{24DD389C-3563-4E82-B566-2270CAEA7F68}" type="sibTrans" cxnId="{EA3140BB-6D07-4A86-920A-EDC2173A3E71}">
      <dgm:prSet/>
      <dgm:spPr/>
      <dgm:t>
        <a:bodyPr/>
        <a:lstStyle/>
        <a:p>
          <a:endParaRPr lang="en-US"/>
        </a:p>
      </dgm:t>
    </dgm:pt>
    <dgm:pt modelId="{2A3EAA7F-59F5-4244-8270-70B41924D5A5}" type="pres">
      <dgm:prSet presAssocID="{5BBE61E8-2D3F-4604-B16D-3E1EE93F72F3}" presName="linear" presStyleCnt="0">
        <dgm:presLayoutVars>
          <dgm:animLvl val="lvl"/>
          <dgm:resizeHandles val="exact"/>
        </dgm:presLayoutVars>
      </dgm:prSet>
      <dgm:spPr/>
    </dgm:pt>
    <dgm:pt modelId="{B0C7DAA2-796D-44B2-814F-F7B06AE7D3AB}" type="pres">
      <dgm:prSet presAssocID="{78A95026-4EAE-4788-B2EB-FE6ADB6A97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4ECA58-F880-460B-981C-4D5C6FC789FB}" type="pres">
      <dgm:prSet presAssocID="{2CC7ECBC-DAD2-4C8B-B76A-61AE6BC1E22D}" presName="spacer" presStyleCnt="0"/>
      <dgm:spPr/>
    </dgm:pt>
    <dgm:pt modelId="{354F99B8-4DC8-41ED-AEF8-B4EE7FA7345B}" type="pres">
      <dgm:prSet presAssocID="{A44E00AE-1703-413C-99DC-77ADBFBB3A4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A1A9EA-45B9-4417-AA18-EC79170D9779}" type="pres">
      <dgm:prSet presAssocID="{A4C07131-9BF6-41C6-9A1B-5349177E8A15}" presName="spacer" presStyleCnt="0"/>
      <dgm:spPr/>
    </dgm:pt>
    <dgm:pt modelId="{0962349E-E3B6-4E93-B28B-C1D0CCF679D2}" type="pres">
      <dgm:prSet presAssocID="{1982DDC6-986D-47A4-B88D-F30C3227E4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3A8DE1-D317-4250-AA0F-D0AC0038BC36}" type="pres">
      <dgm:prSet presAssocID="{5C3F7AB6-B49C-4742-B53A-C01BE579CC6F}" presName="spacer" presStyleCnt="0"/>
      <dgm:spPr/>
    </dgm:pt>
    <dgm:pt modelId="{B7568B67-5698-4799-9987-FEE244941C5A}" type="pres">
      <dgm:prSet presAssocID="{42B85737-53A3-47C4-AF34-6C08B9D96D4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A82931C-BC87-441D-B13D-9B78FA960CFF}" type="presOf" srcId="{42B85737-53A3-47C4-AF34-6C08B9D96D4E}" destId="{B7568B67-5698-4799-9987-FEE244941C5A}" srcOrd="0" destOrd="0" presId="urn:microsoft.com/office/officeart/2005/8/layout/vList2"/>
    <dgm:cxn modelId="{77C60B35-3941-431E-B2E9-379829C06816}" type="presOf" srcId="{A44E00AE-1703-413C-99DC-77ADBFBB3A44}" destId="{354F99B8-4DC8-41ED-AEF8-B4EE7FA7345B}" srcOrd="0" destOrd="0" presId="urn:microsoft.com/office/officeart/2005/8/layout/vList2"/>
    <dgm:cxn modelId="{3AF24343-13C8-4915-96BB-EA1477BF5869}" type="presOf" srcId="{78A95026-4EAE-4788-B2EB-FE6ADB6A9754}" destId="{B0C7DAA2-796D-44B2-814F-F7B06AE7D3AB}" srcOrd="0" destOrd="0" presId="urn:microsoft.com/office/officeart/2005/8/layout/vList2"/>
    <dgm:cxn modelId="{32CCD864-2CBC-4049-8DB4-D76E92FA250D}" type="presOf" srcId="{1982DDC6-986D-47A4-B88D-F30C3227E494}" destId="{0962349E-E3B6-4E93-B28B-C1D0CCF679D2}" srcOrd="0" destOrd="0" presId="urn:microsoft.com/office/officeart/2005/8/layout/vList2"/>
    <dgm:cxn modelId="{D3D44D47-0093-4928-866C-E2E331C46D20}" srcId="{5BBE61E8-2D3F-4604-B16D-3E1EE93F72F3}" destId="{1982DDC6-986D-47A4-B88D-F30C3227E494}" srcOrd="2" destOrd="0" parTransId="{CD10E883-A668-48C8-B9F9-A3C9C10F96AE}" sibTransId="{5C3F7AB6-B49C-4742-B53A-C01BE579CC6F}"/>
    <dgm:cxn modelId="{98CC2D94-6007-45FA-B993-F3286E3E7A56}" srcId="{5BBE61E8-2D3F-4604-B16D-3E1EE93F72F3}" destId="{A44E00AE-1703-413C-99DC-77ADBFBB3A44}" srcOrd="1" destOrd="0" parTransId="{A48417FA-F63F-4FF2-AE1A-5222626425A6}" sibTransId="{A4C07131-9BF6-41C6-9A1B-5349177E8A15}"/>
    <dgm:cxn modelId="{EA3140BB-6D07-4A86-920A-EDC2173A3E71}" srcId="{5BBE61E8-2D3F-4604-B16D-3E1EE93F72F3}" destId="{42B85737-53A3-47C4-AF34-6C08B9D96D4E}" srcOrd="3" destOrd="0" parTransId="{AA8054B6-F009-45B3-9220-5C023695C5AA}" sibTransId="{24DD389C-3563-4E82-B566-2270CAEA7F68}"/>
    <dgm:cxn modelId="{8A652DC4-253A-4845-8D60-022502240CFC}" type="presOf" srcId="{5BBE61E8-2D3F-4604-B16D-3E1EE93F72F3}" destId="{2A3EAA7F-59F5-4244-8270-70B41924D5A5}" srcOrd="0" destOrd="0" presId="urn:microsoft.com/office/officeart/2005/8/layout/vList2"/>
    <dgm:cxn modelId="{70FD34F2-079A-4B10-B470-2914C0D7FAD2}" srcId="{5BBE61E8-2D3F-4604-B16D-3E1EE93F72F3}" destId="{78A95026-4EAE-4788-B2EB-FE6ADB6A9754}" srcOrd="0" destOrd="0" parTransId="{DC83FC20-7494-4987-836E-2ED62DCB73F9}" sibTransId="{2CC7ECBC-DAD2-4C8B-B76A-61AE6BC1E22D}"/>
    <dgm:cxn modelId="{C4B63326-567A-4058-AA16-F6234B1C1998}" type="presParOf" srcId="{2A3EAA7F-59F5-4244-8270-70B41924D5A5}" destId="{B0C7DAA2-796D-44B2-814F-F7B06AE7D3AB}" srcOrd="0" destOrd="0" presId="urn:microsoft.com/office/officeart/2005/8/layout/vList2"/>
    <dgm:cxn modelId="{8C43AF71-0CAF-4004-9962-AD0FAA6C642B}" type="presParOf" srcId="{2A3EAA7F-59F5-4244-8270-70B41924D5A5}" destId="{344ECA58-F880-460B-981C-4D5C6FC789FB}" srcOrd="1" destOrd="0" presId="urn:microsoft.com/office/officeart/2005/8/layout/vList2"/>
    <dgm:cxn modelId="{B8A0C21D-D3D4-4FBF-8660-EE106AAD104D}" type="presParOf" srcId="{2A3EAA7F-59F5-4244-8270-70B41924D5A5}" destId="{354F99B8-4DC8-41ED-AEF8-B4EE7FA7345B}" srcOrd="2" destOrd="0" presId="urn:microsoft.com/office/officeart/2005/8/layout/vList2"/>
    <dgm:cxn modelId="{FFC89B4D-1EFA-410B-8FEA-E59CE0FF3A26}" type="presParOf" srcId="{2A3EAA7F-59F5-4244-8270-70B41924D5A5}" destId="{86A1A9EA-45B9-4417-AA18-EC79170D9779}" srcOrd="3" destOrd="0" presId="urn:microsoft.com/office/officeart/2005/8/layout/vList2"/>
    <dgm:cxn modelId="{ECFAFC56-B5B1-4E88-8092-B1D74BA4BF55}" type="presParOf" srcId="{2A3EAA7F-59F5-4244-8270-70B41924D5A5}" destId="{0962349E-E3B6-4E93-B28B-C1D0CCF679D2}" srcOrd="4" destOrd="0" presId="urn:microsoft.com/office/officeart/2005/8/layout/vList2"/>
    <dgm:cxn modelId="{2751EFD9-1E99-4773-B0F0-3E1A14F707A2}" type="presParOf" srcId="{2A3EAA7F-59F5-4244-8270-70B41924D5A5}" destId="{A93A8DE1-D317-4250-AA0F-D0AC0038BC36}" srcOrd="5" destOrd="0" presId="urn:microsoft.com/office/officeart/2005/8/layout/vList2"/>
    <dgm:cxn modelId="{ECCF6850-660B-460B-A97A-14AFA0FED181}" type="presParOf" srcId="{2A3EAA7F-59F5-4244-8270-70B41924D5A5}" destId="{B7568B67-5698-4799-9987-FEE244941C5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C3A6A8-D341-424D-9E16-E30C8960507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B72F00C-56F3-44EB-B425-66977C8D8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 Backlog -&gt; What is the goal?</a:t>
          </a:r>
        </a:p>
      </dgm:t>
    </dgm:pt>
    <dgm:pt modelId="{56586E67-289F-430A-9BD1-1E30996C8103}" type="parTrans" cxnId="{73F84D36-1188-49B5-A9E3-F5C61AD3AA30}">
      <dgm:prSet/>
      <dgm:spPr/>
      <dgm:t>
        <a:bodyPr/>
        <a:lstStyle/>
        <a:p>
          <a:endParaRPr lang="en-US"/>
        </a:p>
      </dgm:t>
    </dgm:pt>
    <dgm:pt modelId="{AC1845F2-1478-4C05-BC1A-BB91125BC046}" type="sibTrans" cxnId="{73F84D36-1188-49B5-A9E3-F5C61AD3AA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E26C75-6180-4B23-A449-E7F0EB26DA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 week sprint -&gt; Time to achieve the goal</a:t>
          </a:r>
        </a:p>
      </dgm:t>
    </dgm:pt>
    <dgm:pt modelId="{676A7213-3B96-450D-89B0-226F510C62AC}" type="parTrans" cxnId="{75A0394B-8CED-4CCB-B79C-BB75D986ABE3}">
      <dgm:prSet/>
      <dgm:spPr/>
      <dgm:t>
        <a:bodyPr/>
        <a:lstStyle/>
        <a:p>
          <a:endParaRPr lang="en-US"/>
        </a:p>
      </dgm:t>
    </dgm:pt>
    <dgm:pt modelId="{42CAEECC-8250-4E8C-BDE4-DABF0C4F69F7}" type="sibTrans" cxnId="{75A0394B-8CED-4CCB-B79C-BB75D986AB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B66BAA-F9FC-490F-B7B0-E5DC50A11D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Task Analysis -&gt; Know your work before you start</a:t>
          </a:r>
        </a:p>
      </dgm:t>
    </dgm:pt>
    <dgm:pt modelId="{AC3BCB4E-1C05-4F09-B933-1129E4B343DB}" type="parTrans" cxnId="{66CB1B08-1BA0-4E9F-86C1-4FD4276C7AB1}">
      <dgm:prSet/>
      <dgm:spPr/>
      <dgm:t>
        <a:bodyPr/>
        <a:lstStyle/>
        <a:p>
          <a:endParaRPr lang="en-US"/>
        </a:p>
      </dgm:t>
    </dgm:pt>
    <dgm:pt modelId="{7347F0B7-2702-4EA3-8D02-725E99FE4894}" type="sibTrans" cxnId="{66CB1B08-1BA0-4E9F-86C1-4FD4276C7A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9FDBFB-FB2D-491B-AB4C-5897E6D762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Mid sprint overview -&gt; Where do we stand ?</a:t>
          </a:r>
        </a:p>
      </dgm:t>
    </dgm:pt>
    <dgm:pt modelId="{6BEF225B-62DD-4365-84B3-3E857BAD699D}" type="parTrans" cxnId="{47245928-FA2C-4696-A6E1-9034B3218EC1}">
      <dgm:prSet/>
      <dgm:spPr/>
      <dgm:t>
        <a:bodyPr/>
        <a:lstStyle/>
        <a:p>
          <a:endParaRPr lang="en-US"/>
        </a:p>
      </dgm:t>
    </dgm:pt>
    <dgm:pt modelId="{32FC28DA-3744-4DA8-91B4-8C2C3DE38D23}" type="sibTrans" cxnId="{47245928-FA2C-4696-A6E1-9034B3218E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897655-67B5-4E64-B864-6DC170300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Daily 15mins scrum –&gt; Let’s get connected</a:t>
          </a:r>
          <a:endParaRPr lang="en-US" dirty="0"/>
        </a:p>
      </dgm:t>
    </dgm:pt>
    <dgm:pt modelId="{AEE75535-892C-45D1-9777-7B9EFD69655F}" type="parTrans" cxnId="{C83D2A20-1AB3-42BE-A3C6-D65698AF8103}">
      <dgm:prSet/>
      <dgm:spPr/>
      <dgm:t>
        <a:bodyPr/>
        <a:lstStyle/>
        <a:p>
          <a:endParaRPr lang="en-US"/>
        </a:p>
      </dgm:t>
    </dgm:pt>
    <dgm:pt modelId="{4E317C87-45D9-4F95-90B8-8B416DF1391D}" type="sibTrans" cxnId="{C83D2A20-1AB3-42BE-A3C6-D65698AF81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A37856-5B50-41D9-8090-5248830279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Sprint review -&gt; Did we meet the goal?</a:t>
          </a:r>
        </a:p>
      </dgm:t>
    </dgm:pt>
    <dgm:pt modelId="{7E33A27A-10D9-479B-83E3-9FB5FDD2ADCC}" type="parTrans" cxnId="{51325617-A8F9-46C2-88AF-3F3BF61CCA25}">
      <dgm:prSet/>
      <dgm:spPr/>
      <dgm:t>
        <a:bodyPr/>
        <a:lstStyle/>
        <a:p>
          <a:endParaRPr lang="en-US"/>
        </a:p>
      </dgm:t>
    </dgm:pt>
    <dgm:pt modelId="{EE6C03DA-0920-4B79-948E-6A8B0D8664BC}" type="sibTrans" cxnId="{51325617-A8F9-46C2-88AF-3F3BF61CCA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8AA788-E1E0-487C-A53C-E6D6AF6FE2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Sprint retrospective -&gt; What went wrong? </a:t>
          </a:r>
        </a:p>
      </dgm:t>
    </dgm:pt>
    <dgm:pt modelId="{D8FB0FDB-EDEE-4F6D-81CA-F4A7B0DB1CDF}" type="parTrans" cxnId="{B1EE8B4E-4AEF-4604-8F43-0201FF475384}">
      <dgm:prSet/>
      <dgm:spPr/>
      <dgm:t>
        <a:bodyPr/>
        <a:lstStyle/>
        <a:p>
          <a:endParaRPr lang="en-US"/>
        </a:p>
      </dgm:t>
    </dgm:pt>
    <dgm:pt modelId="{C72723E9-14FC-4C29-A96C-197125AD02B1}" type="sibTrans" cxnId="{B1EE8B4E-4AEF-4604-8F43-0201FF475384}">
      <dgm:prSet/>
      <dgm:spPr/>
      <dgm:t>
        <a:bodyPr/>
        <a:lstStyle/>
        <a:p>
          <a:endParaRPr lang="en-US"/>
        </a:p>
      </dgm:t>
    </dgm:pt>
    <dgm:pt modelId="{A03B140D-FEEA-4C9D-AFF7-95D524FE514B}" type="pres">
      <dgm:prSet presAssocID="{C5C3A6A8-D341-424D-9E16-E30C89605074}" presName="root" presStyleCnt="0">
        <dgm:presLayoutVars>
          <dgm:dir/>
          <dgm:resizeHandles val="exact"/>
        </dgm:presLayoutVars>
      </dgm:prSet>
      <dgm:spPr/>
    </dgm:pt>
    <dgm:pt modelId="{CE9131A9-F242-42DB-8B1E-C626D23DC39B}" type="pres">
      <dgm:prSet presAssocID="{8B72F00C-56F3-44EB-B425-66977C8D8977}" presName="compNode" presStyleCnt="0"/>
      <dgm:spPr/>
    </dgm:pt>
    <dgm:pt modelId="{FCE038EE-8A12-4BFA-9E89-AF0CC5FE35AE}" type="pres">
      <dgm:prSet presAssocID="{8B72F00C-56F3-44EB-B425-66977C8D8977}" presName="bgRect" presStyleLbl="bgShp" presStyleIdx="0" presStyleCnt="7"/>
      <dgm:spPr/>
    </dgm:pt>
    <dgm:pt modelId="{441A2B88-61CE-47A5-9537-6AA8B94C71BA}" type="pres">
      <dgm:prSet presAssocID="{8B72F00C-56F3-44EB-B425-66977C8D897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C749AF6-4F33-4017-83D4-AF276B777BC2}" type="pres">
      <dgm:prSet presAssocID="{8B72F00C-56F3-44EB-B425-66977C8D8977}" presName="spaceRect" presStyleCnt="0"/>
      <dgm:spPr/>
    </dgm:pt>
    <dgm:pt modelId="{DB105E4D-8015-4420-A729-4936913F7168}" type="pres">
      <dgm:prSet presAssocID="{8B72F00C-56F3-44EB-B425-66977C8D8977}" presName="parTx" presStyleLbl="revTx" presStyleIdx="0" presStyleCnt="7">
        <dgm:presLayoutVars>
          <dgm:chMax val="0"/>
          <dgm:chPref val="0"/>
        </dgm:presLayoutVars>
      </dgm:prSet>
      <dgm:spPr/>
    </dgm:pt>
    <dgm:pt modelId="{6A933DA0-8C71-4760-AFE0-0F576AF372D3}" type="pres">
      <dgm:prSet presAssocID="{AC1845F2-1478-4C05-BC1A-BB91125BC046}" presName="sibTrans" presStyleCnt="0"/>
      <dgm:spPr/>
    </dgm:pt>
    <dgm:pt modelId="{10938368-20CA-4A10-BE76-8DCBDD4AD0F6}" type="pres">
      <dgm:prSet presAssocID="{A2E26C75-6180-4B23-A449-E7F0EB26DA0B}" presName="compNode" presStyleCnt="0"/>
      <dgm:spPr/>
    </dgm:pt>
    <dgm:pt modelId="{C2C5D8CD-C410-415C-A600-FC8F90C3417C}" type="pres">
      <dgm:prSet presAssocID="{A2E26C75-6180-4B23-A449-E7F0EB26DA0B}" presName="bgRect" presStyleLbl="bgShp" presStyleIdx="1" presStyleCnt="7"/>
      <dgm:spPr/>
    </dgm:pt>
    <dgm:pt modelId="{C5207E9C-7220-4097-A50D-05FA4E18A8B8}" type="pres">
      <dgm:prSet presAssocID="{A2E26C75-6180-4B23-A449-E7F0EB26DA0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D10F8B87-B64C-40CA-9B59-96E906190361}" type="pres">
      <dgm:prSet presAssocID="{A2E26C75-6180-4B23-A449-E7F0EB26DA0B}" presName="spaceRect" presStyleCnt="0"/>
      <dgm:spPr/>
    </dgm:pt>
    <dgm:pt modelId="{592EAEAF-05FA-46A4-8538-D2DDA42231C7}" type="pres">
      <dgm:prSet presAssocID="{A2E26C75-6180-4B23-A449-E7F0EB26DA0B}" presName="parTx" presStyleLbl="revTx" presStyleIdx="1" presStyleCnt="7">
        <dgm:presLayoutVars>
          <dgm:chMax val="0"/>
          <dgm:chPref val="0"/>
        </dgm:presLayoutVars>
      </dgm:prSet>
      <dgm:spPr/>
    </dgm:pt>
    <dgm:pt modelId="{5FA01970-B97F-45C3-8695-116C4B7A16B3}" type="pres">
      <dgm:prSet presAssocID="{42CAEECC-8250-4E8C-BDE4-DABF0C4F69F7}" presName="sibTrans" presStyleCnt="0"/>
      <dgm:spPr/>
    </dgm:pt>
    <dgm:pt modelId="{EF4537F9-2677-49FB-B848-C25C2EF4F174}" type="pres">
      <dgm:prSet presAssocID="{32B66BAA-F9FC-490F-B7B0-E5DC50A11DE4}" presName="compNode" presStyleCnt="0"/>
      <dgm:spPr/>
    </dgm:pt>
    <dgm:pt modelId="{DD4CBFE7-7D85-4325-B9DB-C64336BAD968}" type="pres">
      <dgm:prSet presAssocID="{32B66BAA-F9FC-490F-B7B0-E5DC50A11DE4}" presName="bgRect" presStyleLbl="bgShp" presStyleIdx="2" presStyleCnt="7"/>
      <dgm:spPr/>
    </dgm:pt>
    <dgm:pt modelId="{0EE9DB02-1D0C-45D1-8DCD-6F726C9AE26A}" type="pres">
      <dgm:prSet presAssocID="{32B66BAA-F9FC-490F-B7B0-E5DC50A11DE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449A074-7709-4973-92BE-1F4019281F7A}" type="pres">
      <dgm:prSet presAssocID="{32B66BAA-F9FC-490F-B7B0-E5DC50A11DE4}" presName="spaceRect" presStyleCnt="0"/>
      <dgm:spPr/>
    </dgm:pt>
    <dgm:pt modelId="{DD93A2CC-373E-4C84-972A-5884FCEC79CF}" type="pres">
      <dgm:prSet presAssocID="{32B66BAA-F9FC-490F-B7B0-E5DC50A11DE4}" presName="parTx" presStyleLbl="revTx" presStyleIdx="2" presStyleCnt="7">
        <dgm:presLayoutVars>
          <dgm:chMax val="0"/>
          <dgm:chPref val="0"/>
        </dgm:presLayoutVars>
      </dgm:prSet>
      <dgm:spPr/>
    </dgm:pt>
    <dgm:pt modelId="{7C07F2CC-D461-4505-8E20-D42446DC4F75}" type="pres">
      <dgm:prSet presAssocID="{7347F0B7-2702-4EA3-8D02-725E99FE4894}" presName="sibTrans" presStyleCnt="0"/>
      <dgm:spPr/>
    </dgm:pt>
    <dgm:pt modelId="{CA0160FC-83B6-438B-B913-12C68CD44E3B}" type="pres">
      <dgm:prSet presAssocID="{C69FDBFB-FB2D-491B-AB4C-5897E6D762E2}" presName="compNode" presStyleCnt="0"/>
      <dgm:spPr/>
    </dgm:pt>
    <dgm:pt modelId="{2206FB1B-D14E-49B6-A6B7-62F22AF8012A}" type="pres">
      <dgm:prSet presAssocID="{C69FDBFB-FB2D-491B-AB4C-5897E6D762E2}" presName="bgRect" presStyleLbl="bgShp" presStyleIdx="3" presStyleCnt="7"/>
      <dgm:spPr/>
    </dgm:pt>
    <dgm:pt modelId="{FB39EB1D-4502-4080-916B-061CAB62A9AD}" type="pres">
      <dgm:prSet presAssocID="{C69FDBFB-FB2D-491B-AB4C-5897E6D762E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002210-96F2-4F2E-8A5A-964AEC6A1126}" type="pres">
      <dgm:prSet presAssocID="{C69FDBFB-FB2D-491B-AB4C-5897E6D762E2}" presName="spaceRect" presStyleCnt="0"/>
      <dgm:spPr/>
    </dgm:pt>
    <dgm:pt modelId="{1C193B5F-B0D4-450A-94EB-5E5CFFB4291F}" type="pres">
      <dgm:prSet presAssocID="{C69FDBFB-FB2D-491B-AB4C-5897E6D762E2}" presName="parTx" presStyleLbl="revTx" presStyleIdx="3" presStyleCnt="7">
        <dgm:presLayoutVars>
          <dgm:chMax val="0"/>
          <dgm:chPref val="0"/>
        </dgm:presLayoutVars>
      </dgm:prSet>
      <dgm:spPr/>
    </dgm:pt>
    <dgm:pt modelId="{80A3DDCC-0EF3-40B8-92AB-6CD96078B48D}" type="pres">
      <dgm:prSet presAssocID="{32FC28DA-3744-4DA8-91B4-8C2C3DE38D23}" presName="sibTrans" presStyleCnt="0"/>
      <dgm:spPr/>
    </dgm:pt>
    <dgm:pt modelId="{CF0774AB-A315-4EA8-A3D2-8D45ACA689BD}" type="pres">
      <dgm:prSet presAssocID="{76897655-67B5-4E64-B864-6DC17030025B}" presName="compNode" presStyleCnt="0"/>
      <dgm:spPr/>
    </dgm:pt>
    <dgm:pt modelId="{90FBBB80-2260-4438-AB42-A80CB57007B5}" type="pres">
      <dgm:prSet presAssocID="{76897655-67B5-4E64-B864-6DC17030025B}" presName="bgRect" presStyleLbl="bgShp" presStyleIdx="4" presStyleCnt="7"/>
      <dgm:spPr/>
    </dgm:pt>
    <dgm:pt modelId="{24D1DED1-C56F-450E-A770-5745B286BBBA}" type="pres">
      <dgm:prSet presAssocID="{76897655-67B5-4E64-B864-6DC1703002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C3745814-D8C6-4116-B427-34641A816B3D}" type="pres">
      <dgm:prSet presAssocID="{76897655-67B5-4E64-B864-6DC17030025B}" presName="spaceRect" presStyleCnt="0"/>
      <dgm:spPr/>
    </dgm:pt>
    <dgm:pt modelId="{491AD026-F9AA-430A-A5B7-12FE761C647D}" type="pres">
      <dgm:prSet presAssocID="{76897655-67B5-4E64-B864-6DC17030025B}" presName="parTx" presStyleLbl="revTx" presStyleIdx="4" presStyleCnt="7">
        <dgm:presLayoutVars>
          <dgm:chMax val="0"/>
          <dgm:chPref val="0"/>
        </dgm:presLayoutVars>
      </dgm:prSet>
      <dgm:spPr/>
    </dgm:pt>
    <dgm:pt modelId="{15ADD9E2-A7BB-45B0-B476-F3CE04A531FA}" type="pres">
      <dgm:prSet presAssocID="{4E317C87-45D9-4F95-90B8-8B416DF1391D}" presName="sibTrans" presStyleCnt="0"/>
      <dgm:spPr/>
    </dgm:pt>
    <dgm:pt modelId="{7CC410CF-54F6-454D-8853-A36B868A6A7F}" type="pres">
      <dgm:prSet presAssocID="{F2A37856-5B50-41D9-8090-524883027929}" presName="compNode" presStyleCnt="0"/>
      <dgm:spPr/>
    </dgm:pt>
    <dgm:pt modelId="{DBA68C87-97C1-49D4-8C25-69BE8DFE1DC1}" type="pres">
      <dgm:prSet presAssocID="{F2A37856-5B50-41D9-8090-524883027929}" presName="bgRect" presStyleLbl="bgShp" presStyleIdx="5" presStyleCnt="7"/>
      <dgm:spPr/>
    </dgm:pt>
    <dgm:pt modelId="{2B7CC2C8-3AD8-43FA-B6C5-07A8B1AAAD13}" type="pres">
      <dgm:prSet presAssocID="{F2A37856-5B50-41D9-8090-52488302792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D985CF08-7A69-4DA4-AC61-0ACB2181A08D}" type="pres">
      <dgm:prSet presAssocID="{F2A37856-5B50-41D9-8090-524883027929}" presName="spaceRect" presStyleCnt="0"/>
      <dgm:spPr/>
    </dgm:pt>
    <dgm:pt modelId="{BAAF1DAC-EEA5-47CD-A633-541426C73E1D}" type="pres">
      <dgm:prSet presAssocID="{F2A37856-5B50-41D9-8090-524883027929}" presName="parTx" presStyleLbl="revTx" presStyleIdx="5" presStyleCnt="7">
        <dgm:presLayoutVars>
          <dgm:chMax val="0"/>
          <dgm:chPref val="0"/>
        </dgm:presLayoutVars>
      </dgm:prSet>
      <dgm:spPr/>
    </dgm:pt>
    <dgm:pt modelId="{09C94655-2741-4303-9535-B04DBD08A458}" type="pres">
      <dgm:prSet presAssocID="{EE6C03DA-0920-4B79-948E-6A8B0D8664BC}" presName="sibTrans" presStyleCnt="0"/>
      <dgm:spPr/>
    </dgm:pt>
    <dgm:pt modelId="{AAB8B732-D391-4027-A63B-0E225A9FCBA4}" type="pres">
      <dgm:prSet presAssocID="{F38AA788-E1E0-487C-A53C-E6D6AF6FE201}" presName="compNode" presStyleCnt="0"/>
      <dgm:spPr/>
    </dgm:pt>
    <dgm:pt modelId="{F5FD83BD-872C-4EB8-9B7B-36A3D778A838}" type="pres">
      <dgm:prSet presAssocID="{F38AA788-E1E0-487C-A53C-E6D6AF6FE201}" presName="bgRect" presStyleLbl="bgShp" presStyleIdx="6" presStyleCnt="7"/>
      <dgm:spPr/>
    </dgm:pt>
    <dgm:pt modelId="{A7AB2AC6-EA0B-4AE3-A6ED-34A2E752E267}" type="pres">
      <dgm:prSet presAssocID="{F38AA788-E1E0-487C-A53C-E6D6AF6FE20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397A372-60AC-44BD-8DC9-9EBFECD34DEF}" type="pres">
      <dgm:prSet presAssocID="{F38AA788-E1E0-487C-A53C-E6D6AF6FE201}" presName="spaceRect" presStyleCnt="0"/>
      <dgm:spPr/>
    </dgm:pt>
    <dgm:pt modelId="{D0BD8334-4476-4576-9A30-E10D61B9F042}" type="pres">
      <dgm:prSet presAssocID="{F38AA788-E1E0-487C-A53C-E6D6AF6FE20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6CB1B08-1BA0-4E9F-86C1-4FD4276C7AB1}" srcId="{C5C3A6A8-D341-424D-9E16-E30C89605074}" destId="{32B66BAA-F9FC-490F-B7B0-E5DC50A11DE4}" srcOrd="2" destOrd="0" parTransId="{AC3BCB4E-1C05-4F09-B933-1129E4B343DB}" sibTransId="{7347F0B7-2702-4EA3-8D02-725E99FE4894}"/>
    <dgm:cxn modelId="{381A3E0C-39F0-41E4-A702-0D8A4C54256A}" type="presOf" srcId="{8B72F00C-56F3-44EB-B425-66977C8D8977}" destId="{DB105E4D-8015-4420-A729-4936913F7168}" srcOrd="0" destOrd="0" presId="urn:microsoft.com/office/officeart/2018/2/layout/IconVerticalSolidList"/>
    <dgm:cxn modelId="{51325617-A8F9-46C2-88AF-3F3BF61CCA25}" srcId="{C5C3A6A8-D341-424D-9E16-E30C89605074}" destId="{F2A37856-5B50-41D9-8090-524883027929}" srcOrd="5" destOrd="0" parTransId="{7E33A27A-10D9-479B-83E3-9FB5FDD2ADCC}" sibTransId="{EE6C03DA-0920-4B79-948E-6A8B0D8664BC}"/>
    <dgm:cxn modelId="{C83D2A20-1AB3-42BE-A3C6-D65698AF8103}" srcId="{C5C3A6A8-D341-424D-9E16-E30C89605074}" destId="{76897655-67B5-4E64-B864-6DC17030025B}" srcOrd="4" destOrd="0" parTransId="{AEE75535-892C-45D1-9777-7B9EFD69655F}" sibTransId="{4E317C87-45D9-4F95-90B8-8B416DF1391D}"/>
    <dgm:cxn modelId="{47245928-FA2C-4696-A6E1-9034B3218EC1}" srcId="{C5C3A6A8-D341-424D-9E16-E30C89605074}" destId="{C69FDBFB-FB2D-491B-AB4C-5897E6D762E2}" srcOrd="3" destOrd="0" parTransId="{6BEF225B-62DD-4365-84B3-3E857BAD699D}" sibTransId="{32FC28DA-3744-4DA8-91B4-8C2C3DE38D23}"/>
    <dgm:cxn modelId="{73F84D36-1188-49B5-A9E3-F5C61AD3AA30}" srcId="{C5C3A6A8-D341-424D-9E16-E30C89605074}" destId="{8B72F00C-56F3-44EB-B425-66977C8D8977}" srcOrd="0" destOrd="0" parTransId="{56586E67-289F-430A-9BD1-1E30996C8103}" sibTransId="{AC1845F2-1478-4C05-BC1A-BB91125BC046}"/>
    <dgm:cxn modelId="{D39E283A-1CD2-4993-97D4-F1A5CF2E98FC}" type="presOf" srcId="{C5C3A6A8-D341-424D-9E16-E30C89605074}" destId="{A03B140D-FEEA-4C9D-AFF7-95D524FE514B}" srcOrd="0" destOrd="0" presId="urn:microsoft.com/office/officeart/2018/2/layout/IconVerticalSolidList"/>
    <dgm:cxn modelId="{75A0394B-8CED-4CCB-B79C-BB75D986ABE3}" srcId="{C5C3A6A8-D341-424D-9E16-E30C89605074}" destId="{A2E26C75-6180-4B23-A449-E7F0EB26DA0B}" srcOrd="1" destOrd="0" parTransId="{676A7213-3B96-450D-89B0-226F510C62AC}" sibTransId="{42CAEECC-8250-4E8C-BDE4-DABF0C4F69F7}"/>
    <dgm:cxn modelId="{B1EE8B4E-4AEF-4604-8F43-0201FF475384}" srcId="{C5C3A6A8-D341-424D-9E16-E30C89605074}" destId="{F38AA788-E1E0-487C-A53C-E6D6AF6FE201}" srcOrd="6" destOrd="0" parTransId="{D8FB0FDB-EDEE-4F6D-81CA-F4A7B0DB1CDF}" sibTransId="{C72723E9-14FC-4C29-A96C-197125AD02B1}"/>
    <dgm:cxn modelId="{AF40186F-6D46-478E-8EE7-80EAAB64A7CC}" type="presOf" srcId="{C69FDBFB-FB2D-491B-AB4C-5897E6D762E2}" destId="{1C193B5F-B0D4-450A-94EB-5E5CFFB4291F}" srcOrd="0" destOrd="0" presId="urn:microsoft.com/office/officeart/2018/2/layout/IconVerticalSolidList"/>
    <dgm:cxn modelId="{2FDEFE7B-B371-424F-B728-CB2F116E9969}" type="presOf" srcId="{32B66BAA-F9FC-490F-B7B0-E5DC50A11DE4}" destId="{DD93A2CC-373E-4C84-972A-5884FCEC79CF}" srcOrd="0" destOrd="0" presId="urn:microsoft.com/office/officeart/2018/2/layout/IconVerticalSolidList"/>
    <dgm:cxn modelId="{CAC9097F-8435-463C-A3EC-B6E52CCB40E3}" type="presOf" srcId="{A2E26C75-6180-4B23-A449-E7F0EB26DA0B}" destId="{592EAEAF-05FA-46A4-8538-D2DDA42231C7}" srcOrd="0" destOrd="0" presId="urn:microsoft.com/office/officeart/2018/2/layout/IconVerticalSolidList"/>
    <dgm:cxn modelId="{C68C3285-99C7-4215-BD00-1A22723FC6B0}" type="presOf" srcId="{76897655-67B5-4E64-B864-6DC17030025B}" destId="{491AD026-F9AA-430A-A5B7-12FE761C647D}" srcOrd="0" destOrd="0" presId="urn:microsoft.com/office/officeart/2018/2/layout/IconVerticalSolidList"/>
    <dgm:cxn modelId="{A1CA519F-6101-42EE-B1C7-4361199C3CC5}" type="presOf" srcId="{F2A37856-5B50-41D9-8090-524883027929}" destId="{BAAF1DAC-EEA5-47CD-A633-541426C73E1D}" srcOrd="0" destOrd="0" presId="urn:microsoft.com/office/officeart/2018/2/layout/IconVerticalSolidList"/>
    <dgm:cxn modelId="{7A217BF9-6C31-404E-9ABD-C3842F29CBF5}" type="presOf" srcId="{F38AA788-E1E0-487C-A53C-E6D6AF6FE201}" destId="{D0BD8334-4476-4576-9A30-E10D61B9F042}" srcOrd="0" destOrd="0" presId="urn:microsoft.com/office/officeart/2018/2/layout/IconVerticalSolidList"/>
    <dgm:cxn modelId="{3B158F01-82FE-4FF7-9FAB-8A0667BD1270}" type="presParOf" srcId="{A03B140D-FEEA-4C9D-AFF7-95D524FE514B}" destId="{CE9131A9-F242-42DB-8B1E-C626D23DC39B}" srcOrd="0" destOrd="0" presId="urn:microsoft.com/office/officeart/2018/2/layout/IconVerticalSolidList"/>
    <dgm:cxn modelId="{23F69295-76DF-40DA-AB74-14A88B881C82}" type="presParOf" srcId="{CE9131A9-F242-42DB-8B1E-C626D23DC39B}" destId="{FCE038EE-8A12-4BFA-9E89-AF0CC5FE35AE}" srcOrd="0" destOrd="0" presId="urn:microsoft.com/office/officeart/2018/2/layout/IconVerticalSolidList"/>
    <dgm:cxn modelId="{C0B41930-BC88-4F86-9A60-1BBFBD4F4697}" type="presParOf" srcId="{CE9131A9-F242-42DB-8B1E-C626D23DC39B}" destId="{441A2B88-61CE-47A5-9537-6AA8B94C71BA}" srcOrd="1" destOrd="0" presId="urn:microsoft.com/office/officeart/2018/2/layout/IconVerticalSolidList"/>
    <dgm:cxn modelId="{511D4BDF-5981-42B7-90BB-7C96E998799E}" type="presParOf" srcId="{CE9131A9-F242-42DB-8B1E-C626D23DC39B}" destId="{4C749AF6-4F33-4017-83D4-AF276B777BC2}" srcOrd="2" destOrd="0" presId="urn:microsoft.com/office/officeart/2018/2/layout/IconVerticalSolidList"/>
    <dgm:cxn modelId="{E13066C3-5078-437C-8C55-C726B5C8AD64}" type="presParOf" srcId="{CE9131A9-F242-42DB-8B1E-C626D23DC39B}" destId="{DB105E4D-8015-4420-A729-4936913F7168}" srcOrd="3" destOrd="0" presId="urn:microsoft.com/office/officeart/2018/2/layout/IconVerticalSolidList"/>
    <dgm:cxn modelId="{91E936B9-3E08-453A-BE37-A3CBD70B04C6}" type="presParOf" srcId="{A03B140D-FEEA-4C9D-AFF7-95D524FE514B}" destId="{6A933DA0-8C71-4760-AFE0-0F576AF372D3}" srcOrd="1" destOrd="0" presId="urn:microsoft.com/office/officeart/2018/2/layout/IconVerticalSolidList"/>
    <dgm:cxn modelId="{9FBBCF05-2F2D-408F-BA63-99CC181D967D}" type="presParOf" srcId="{A03B140D-FEEA-4C9D-AFF7-95D524FE514B}" destId="{10938368-20CA-4A10-BE76-8DCBDD4AD0F6}" srcOrd="2" destOrd="0" presId="urn:microsoft.com/office/officeart/2018/2/layout/IconVerticalSolidList"/>
    <dgm:cxn modelId="{6C36F26A-78F7-4CBE-8E29-649C39C700E4}" type="presParOf" srcId="{10938368-20CA-4A10-BE76-8DCBDD4AD0F6}" destId="{C2C5D8CD-C410-415C-A600-FC8F90C3417C}" srcOrd="0" destOrd="0" presId="urn:microsoft.com/office/officeart/2018/2/layout/IconVerticalSolidList"/>
    <dgm:cxn modelId="{D88648A8-6888-4C39-82C3-C30D6B49A221}" type="presParOf" srcId="{10938368-20CA-4A10-BE76-8DCBDD4AD0F6}" destId="{C5207E9C-7220-4097-A50D-05FA4E18A8B8}" srcOrd="1" destOrd="0" presId="urn:microsoft.com/office/officeart/2018/2/layout/IconVerticalSolidList"/>
    <dgm:cxn modelId="{C04FA5BE-12D6-47A2-8C9B-375FBF79F3F3}" type="presParOf" srcId="{10938368-20CA-4A10-BE76-8DCBDD4AD0F6}" destId="{D10F8B87-B64C-40CA-9B59-96E906190361}" srcOrd="2" destOrd="0" presId="urn:microsoft.com/office/officeart/2018/2/layout/IconVerticalSolidList"/>
    <dgm:cxn modelId="{279C4B26-5272-4510-BA29-F7D72917568A}" type="presParOf" srcId="{10938368-20CA-4A10-BE76-8DCBDD4AD0F6}" destId="{592EAEAF-05FA-46A4-8538-D2DDA42231C7}" srcOrd="3" destOrd="0" presId="urn:microsoft.com/office/officeart/2018/2/layout/IconVerticalSolidList"/>
    <dgm:cxn modelId="{54F9000B-B366-4DC2-A5BD-89F394AB6777}" type="presParOf" srcId="{A03B140D-FEEA-4C9D-AFF7-95D524FE514B}" destId="{5FA01970-B97F-45C3-8695-116C4B7A16B3}" srcOrd="3" destOrd="0" presId="urn:microsoft.com/office/officeart/2018/2/layout/IconVerticalSolidList"/>
    <dgm:cxn modelId="{5D83C7E8-9FAE-4152-BF9A-17518C2C90CE}" type="presParOf" srcId="{A03B140D-FEEA-4C9D-AFF7-95D524FE514B}" destId="{EF4537F9-2677-49FB-B848-C25C2EF4F174}" srcOrd="4" destOrd="0" presId="urn:microsoft.com/office/officeart/2018/2/layout/IconVerticalSolidList"/>
    <dgm:cxn modelId="{D39E2791-F3E5-4CA1-8AB5-0103F171772C}" type="presParOf" srcId="{EF4537F9-2677-49FB-B848-C25C2EF4F174}" destId="{DD4CBFE7-7D85-4325-B9DB-C64336BAD968}" srcOrd="0" destOrd="0" presId="urn:microsoft.com/office/officeart/2018/2/layout/IconVerticalSolidList"/>
    <dgm:cxn modelId="{C7E11870-E57C-45AD-AC62-8C7217A4F917}" type="presParOf" srcId="{EF4537F9-2677-49FB-B848-C25C2EF4F174}" destId="{0EE9DB02-1D0C-45D1-8DCD-6F726C9AE26A}" srcOrd="1" destOrd="0" presId="urn:microsoft.com/office/officeart/2018/2/layout/IconVerticalSolidList"/>
    <dgm:cxn modelId="{F9D6A418-2240-4A6B-851E-D8D90530E89A}" type="presParOf" srcId="{EF4537F9-2677-49FB-B848-C25C2EF4F174}" destId="{7449A074-7709-4973-92BE-1F4019281F7A}" srcOrd="2" destOrd="0" presId="urn:microsoft.com/office/officeart/2018/2/layout/IconVerticalSolidList"/>
    <dgm:cxn modelId="{4F86399B-390E-43CF-A0A1-05923429A8D1}" type="presParOf" srcId="{EF4537F9-2677-49FB-B848-C25C2EF4F174}" destId="{DD93A2CC-373E-4C84-972A-5884FCEC79CF}" srcOrd="3" destOrd="0" presId="urn:microsoft.com/office/officeart/2018/2/layout/IconVerticalSolidList"/>
    <dgm:cxn modelId="{769491EF-B20F-443A-A557-ED85E231173F}" type="presParOf" srcId="{A03B140D-FEEA-4C9D-AFF7-95D524FE514B}" destId="{7C07F2CC-D461-4505-8E20-D42446DC4F75}" srcOrd="5" destOrd="0" presId="urn:microsoft.com/office/officeart/2018/2/layout/IconVerticalSolidList"/>
    <dgm:cxn modelId="{7D2F5E05-9342-4DEC-86F5-BF037D1B831E}" type="presParOf" srcId="{A03B140D-FEEA-4C9D-AFF7-95D524FE514B}" destId="{CA0160FC-83B6-438B-B913-12C68CD44E3B}" srcOrd="6" destOrd="0" presId="urn:microsoft.com/office/officeart/2018/2/layout/IconVerticalSolidList"/>
    <dgm:cxn modelId="{2BC625FB-2F63-42FC-99DE-7D3CDD4B13D2}" type="presParOf" srcId="{CA0160FC-83B6-438B-B913-12C68CD44E3B}" destId="{2206FB1B-D14E-49B6-A6B7-62F22AF8012A}" srcOrd="0" destOrd="0" presId="urn:microsoft.com/office/officeart/2018/2/layout/IconVerticalSolidList"/>
    <dgm:cxn modelId="{1152ECAD-0809-44D4-8E74-52EB1C91E69C}" type="presParOf" srcId="{CA0160FC-83B6-438B-B913-12C68CD44E3B}" destId="{FB39EB1D-4502-4080-916B-061CAB62A9AD}" srcOrd="1" destOrd="0" presId="urn:microsoft.com/office/officeart/2018/2/layout/IconVerticalSolidList"/>
    <dgm:cxn modelId="{25ACD94B-483C-45B6-ACA7-415DBE1A656D}" type="presParOf" srcId="{CA0160FC-83B6-438B-B913-12C68CD44E3B}" destId="{33002210-96F2-4F2E-8A5A-964AEC6A1126}" srcOrd="2" destOrd="0" presId="urn:microsoft.com/office/officeart/2018/2/layout/IconVerticalSolidList"/>
    <dgm:cxn modelId="{F16CA895-3B82-49BA-8132-C76BEAB37B75}" type="presParOf" srcId="{CA0160FC-83B6-438B-B913-12C68CD44E3B}" destId="{1C193B5F-B0D4-450A-94EB-5E5CFFB4291F}" srcOrd="3" destOrd="0" presId="urn:microsoft.com/office/officeart/2018/2/layout/IconVerticalSolidList"/>
    <dgm:cxn modelId="{A7A722BD-09D1-4F91-BDFA-1F768C8CDEFC}" type="presParOf" srcId="{A03B140D-FEEA-4C9D-AFF7-95D524FE514B}" destId="{80A3DDCC-0EF3-40B8-92AB-6CD96078B48D}" srcOrd="7" destOrd="0" presId="urn:microsoft.com/office/officeart/2018/2/layout/IconVerticalSolidList"/>
    <dgm:cxn modelId="{D1E26E0D-55DD-4090-AACD-06ECD5377129}" type="presParOf" srcId="{A03B140D-FEEA-4C9D-AFF7-95D524FE514B}" destId="{CF0774AB-A315-4EA8-A3D2-8D45ACA689BD}" srcOrd="8" destOrd="0" presId="urn:microsoft.com/office/officeart/2018/2/layout/IconVerticalSolidList"/>
    <dgm:cxn modelId="{7F5C3E93-979A-46B0-9A52-DEB8B022EEAC}" type="presParOf" srcId="{CF0774AB-A315-4EA8-A3D2-8D45ACA689BD}" destId="{90FBBB80-2260-4438-AB42-A80CB57007B5}" srcOrd="0" destOrd="0" presId="urn:microsoft.com/office/officeart/2018/2/layout/IconVerticalSolidList"/>
    <dgm:cxn modelId="{C0E5432E-18AA-4431-A865-BB23995E5054}" type="presParOf" srcId="{CF0774AB-A315-4EA8-A3D2-8D45ACA689BD}" destId="{24D1DED1-C56F-450E-A770-5745B286BBBA}" srcOrd="1" destOrd="0" presId="urn:microsoft.com/office/officeart/2018/2/layout/IconVerticalSolidList"/>
    <dgm:cxn modelId="{F9C2DFFB-03E4-4F11-87D4-34339CF76C05}" type="presParOf" srcId="{CF0774AB-A315-4EA8-A3D2-8D45ACA689BD}" destId="{C3745814-D8C6-4116-B427-34641A816B3D}" srcOrd="2" destOrd="0" presId="urn:microsoft.com/office/officeart/2018/2/layout/IconVerticalSolidList"/>
    <dgm:cxn modelId="{76219885-96A5-4286-8CCB-246C5CA384AB}" type="presParOf" srcId="{CF0774AB-A315-4EA8-A3D2-8D45ACA689BD}" destId="{491AD026-F9AA-430A-A5B7-12FE761C647D}" srcOrd="3" destOrd="0" presId="urn:microsoft.com/office/officeart/2018/2/layout/IconVerticalSolidList"/>
    <dgm:cxn modelId="{4309A06E-A132-4616-9BEB-C1E47D3D403B}" type="presParOf" srcId="{A03B140D-FEEA-4C9D-AFF7-95D524FE514B}" destId="{15ADD9E2-A7BB-45B0-B476-F3CE04A531FA}" srcOrd="9" destOrd="0" presId="urn:microsoft.com/office/officeart/2018/2/layout/IconVerticalSolidList"/>
    <dgm:cxn modelId="{1EFED615-ADB4-4C76-B9BC-D83902CA0D73}" type="presParOf" srcId="{A03B140D-FEEA-4C9D-AFF7-95D524FE514B}" destId="{7CC410CF-54F6-454D-8853-A36B868A6A7F}" srcOrd="10" destOrd="0" presId="urn:microsoft.com/office/officeart/2018/2/layout/IconVerticalSolidList"/>
    <dgm:cxn modelId="{CE485DA4-CC01-409F-9CDE-2169EEC9BE73}" type="presParOf" srcId="{7CC410CF-54F6-454D-8853-A36B868A6A7F}" destId="{DBA68C87-97C1-49D4-8C25-69BE8DFE1DC1}" srcOrd="0" destOrd="0" presId="urn:microsoft.com/office/officeart/2018/2/layout/IconVerticalSolidList"/>
    <dgm:cxn modelId="{50B124E8-35C3-41AC-86C7-66F94036E69C}" type="presParOf" srcId="{7CC410CF-54F6-454D-8853-A36B868A6A7F}" destId="{2B7CC2C8-3AD8-43FA-B6C5-07A8B1AAAD13}" srcOrd="1" destOrd="0" presId="urn:microsoft.com/office/officeart/2018/2/layout/IconVerticalSolidList"/>
    <dgm:cxn modelId="{CA7D1D94-78D0-4314-AF6F-4A05E8E3FE31}" type="presParOf" srcId="{7CC410CF-54F6-454D-8853-A36B868A6A7F}" destId="{D985CF08-7A69-4DA4-AC61-0ACB2181A08D}" srcOrd="2" destOrd="0" presId="urn:microsoft.com/office/officeart/2018/2/layout/IconVerticalSolidList"/>
    <dgm:cxn modelId="{0CE2CAE8-343F-4950-A19C-C8B7A01448C5}" type="presParOf" srcId="{7CC410CF-54F6-454D-8853-A36B868A6A7F}" destId="{BAAF1DAC-EEA5-47CD-A633-541426C73E1D}" srcOrd="3" destOrd="0" presId="urn:microsoft.com/office/officeart/2018/2/layout/IconVerticalSolidList"/>
    <dgm:cxn modelId="{27248BFE-3DBA-4314-86F0-E7C7DC8960EB}" type="presParOf" srcId="{A03B140D-FEEA-4C9D-AFF7-95D524FE514B}" destId="{09C94655-2741-4303-9535-B04DBD08A458}" srcOrd="11" destOrd="0" presId="urn:microsoft.com/office/officeart/2018/2/layout/IconVerticalSolidList"/>
    <dgm:cxn modelId="{05834A70-171C-475E-BC70-08D528B411E3}" type="presParOf" srcId="{A03B140D-FEEA-4C9D-AFF7-95D524FE514B}" destId="{AAB8B732-D391-4027-A63B-0E225A9FCBA4}" srcOrd="12" destOrd="0" presId="urn:microsoft.com/office/officeart/2018/2/layout/IconVerticalSolidList"/>
    <dgm:cxn modelId="{E1DC964E-22EF-4FA3-816D-87DC0257C0E9}" type="presParOf" srcId="{AAB8B732-D391-4027-A63B-0E225A9FCBA4}" destId="{F5FD83BD-872C-4EB8-9B7B-36A3D778A838}" srcOrd="0" destOrd="0" presId="urn:microsoft.com/office/officeart/2018/2/layout/IconVerticalSolidList"/>
    <dgm:cxn modelId="{E5ADF68A-8E3A-4C5A-93FD-E75C58610357}" type="presParOf" srcId="{AAB8B732-D391-4027-A63B-0E225A9FCBA4}" destId="{A7AB2AC6-EA0B-4AE3-A6ED-34A2E752E267}" srcOrd="1" destOrd="0" presId="urn:microsoft.com/office/officeart/2018/2/layout/IconVerticalSolidList"/>
    <dgm:cxn modelId="{7E489813-46F4-4B11-BF6E-BFBFB49AD7FB}" type="presParOf" srcId="{AAB8B732-D391-4027-A63B-0E225A9FCBA4}" destId="{3397A372-60AC-44BD-8DC9-9EBFECD34DEF}" srcOrd="2" destOrd="0" presId="urn:microsoft.com/office/officeart/2018/2/layout/IconVerticalSolidList"/>
    <dgm:cxn modelId="{A7296DAC-8866-4952-8A9C-1AB222A0DA74}" type="presParOf" srcId="{AAB8B732-D391-4027-A63B-0E225A9FCBA4}" destId="{D0BD8334-4476-4576-9A30-E10D61B9F0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F003E-D172-4D23-80CD-56FEFC87BB93}">
      <dsp:nvSpPr>
        <dsp:cNvPr id="0" name=""/>
        <dsp:cNvSpPr/>
      </dsp:nvSpPr>
      <dsp:spPr>
        <a:xfrm>
          <a:off x="0" y="2001"/>
          <a:ext cx="6692813" cy="1014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205390-39A5-49BC-B753-454C9B9ADFF8}">
      <dsp:nvSpPr>
        <dsp:cNvPr id="0" name=""/>
        <dsp:cNvSpPr/>
      </dsp:nvSpPr>
      <dsp:spPr>
        <a:xfrm>
          <a:off x="306906" y="230279"/>
          <a:ext cx="558011" cy="558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6BC3A0-1E42-4E39-9C64-DCFDF907B481}">
      <dsp:nvSpPr>
        <dsp:cNvPr id="0" name=""/>
        <dsp:cNvSpPr/>
      </dsp:nvSpPr>
      <dsp:spPr>
        <a:xfrm>
          <a:off x="1171823" y="2001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How IoT technologies can facilitate i-Vector interaction with the human at functional and social level.</a:t>
          </a:r>
          <a:endParaRPr lang="en-US" sz="1700" kern="1200"/>
        </a:p>
      </dsp:txBody>
      <dsp:txXfrm>
        <a:off x="1171823" y="2001"/>
        <a:ext cx="5520990" cy="1014565"/>
      </dsp:txXfrm>
    </dsp:sp>
    <dsp:sp modelId="{BCA8E6CC-954C-4239-8851-7EB6F85453E4}">
      <dsp:nvSpPr>
        <dsp:cNvPr id="0" name=""/>
        <dsp:cNvSpPr/>
      </dsp:nvSpPr>
      <dsp:spPr>
        <a:xfrm>
          <a:off x="0" y="1270208"/>
          <a:ext cx="6692813" cy="1014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D409D1-4736-4C58-A2F2-9F29A2BC84F6}">
      <dsp:nvSpPr>
        <dsp:cNvPr id="0" name=""/>
        <dsp:cNvSpPr/>
      </dsp:nvSpPr>
      <dsp:spPr>
        <a:xfrm>
          <a:off x="306906" y="1498486"/>
          <a:ext cx="558011" cy="558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EDD4ED-6445-41BA-80F8-86C9EE7FE829}">
      <dsp:nvSpPr>
        <dsp:cNvPr id="0" name=""/>
        <dsp:cNvSpPr/>
      </dsp:nvSpPr>
      <dsp:spPr>
        <a:xfrm>
          <a:off x="1171823" y="1270208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Functional pervasive IoT sensors can make the functional means of i-Vector interaction more robust. </a:t>
          </a:r>
          <a:endParaRPr lang="en-US" sz="1700" kern="1200"/>
        </a:p>
      </dsp:txBody>
      <dsp:txXfrm>
        <a:off x="1171823" y="1270208"/>
        <a:ext cx="5520990" cy="1014565"/>
      </dsp:txXfrm>
    </dsp:sp>
    <dsp:sp modelId="{E84B014E-3CE4-403B-9FE4-ECC70B65853F}">
      <dsp:nvSpPr>
        <dsp:cNvPr id="0" name=""/>
        <dsp:cNvSpPr/>
      </dsp:nvSpPr>
      <dsp:spPr>
        <a:xfrm>
          <a:off x="0" y="2538415"/>
          <a:ext cx="6692813" cy="1014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C9414-74E5-403B-8EF7-C41D03B9F00F}">
      <dsp:nvSpPr>
        <dsp:cNvPr id="0" name=""/>
        <dsp:cNvSpPr/>
      </dsp:nvSpPr>
      <dsp:spPr>
        <a:xfrm>
          <a:off x="306906" y="2766692"/>
          <a:ext cx="558011" cy="558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E31C8D-9D8F-43C3-BB44-79E2FB68113B}">
      <dsp:nvSpPr>
        <dsp:cNvPr id="0" name=""/>
        <dsp:cNvSpPr/>
      </dsp:nvSpPr>
      <dsp:spPr>
        <a:xfrm>
          <a:off x="1171823" y="2538415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Social body cues like gestures, voice or face expression can be used to estimate the user’s emotional state and make the i-Vector respond to it.</a:t>
          </a:r>
          <a:endParaRPr lang="en-US" sz="1700" kern="1200"/>
        </a:p>
      </dsp:txBody>
      <dsp:txXfrm>
        <a:off x="1171823" y="2538415"/>
        <a:ext cx="5520990" cy="1014565"/>
      </dsp:txXfrm>
    </dsp:sp>
    <dsp:sp modelId="{E69B391B-D0BD-4248-ABCF-60B35E2115BD}">
      <dsp:nvSpPr>
        <dsp:cNvPr id="0" name=""/>
        <dsp:cNvSpPr/>
      </dsp:nvSpPr>
      <dsp:spPr>
        <a:xfrm>
          <a:off x="0" y="3806622"/>
          <a:ext cx="6692813" cy="10145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AE4A49-13A1-4FC2-8BA5-52E7D45A9B1E}">
      <dsp:nvSpPr>
        <dsp:cNvPr id="0" name=""/>
        <dsp:cNvSpPr/>
      </dsp:nvSpPr>
      <dsp:spPr>
        <a:xfrm>
          <a:off x="306906" y="4034899"/>
          <a:ext cx="558011" cy="558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D5FAF1-82D5-4819-9122-9BC6A1F853F0}">
      <dsp:nvSpPr>
        <dsp:cNvPr id="0" name=""/>
        <dsp:cNvSpPr/>
      </dsp:nvSpPr>
      <dsp:spPr>
        <a:xfrm>
          <a:off x="1171823" y="3806622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Tele-interaction in i-Vector have also been used besides IoT technologies for remote interaction, especially while out from home.</a:t>
          </a:r>
          <a:endParaRPr lang="en-US" sz="1700" kern="1200"/>
        </a:p>
      </dsp:txBody>
      <dsp:txXfrm>
        <a:off x="1171823" y="3806622"/>
        <a:ext cx="5520990" cy="1014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D5E72-808A-4F56-B194-1338E3796F02}">
      <dsp:nvSpPr>
        <dsp:cNvPr id="0" name=""/>
        <dsp:cNvSpPr/>
      </dsp:nvSpPr>
      <dsp:spPr>
        <a:xfrm>
          <a:off x="0" y="588"/>
          <a:ext cx="6692813" cy="13777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D7748E-9B89-4991-800F-8F6001C68D27}">
      <dsp:nvSpPr>
        <dsp:cNvPr id="0" name=""/>
        <dsp:cNvSpPr/>
      </dsp:nvSpPr>
      <dsp:spPr>
        <a:xfrm>
          <a:off x="416759" y="310575"/>
          <a:ext cx="757744" cy="7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FA7B9-B116-48DC-8ADF-B368830CEB66}">
      <dsp:nvSpPr>
        <dsp:cNvPr id="0" name=""/>
        <dsp:cNvSpPr/>
      </dsp:nvSpPr>
      <dsp:spPr>
        <a:xfrm>
          <a:off x="1591264" y="588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Cliff sensors</a:t>
          </a:r>
          <a:r>
            <a:rPr lang="en-US" sz="2200" kern="1200"/>
            <a:t> constantly send out infrared signals, and IVector assumes them to instantly rebound back. </a:t>
          </a:r>
        </a:p>
      </dsp:txBody>
      <dsp:txXfrm>
        <a:off x="1591264" y="588"/>
        <a:ext cx="5101549" cy="1377717"/>
      </dsp:txXfrm>
    </dsp:sp>
    <dsp:sp modelId="{5E0C810A-F2CF-43C4-A62B-BE3D52C95832}">
      <dsp:nvSpPr>
        <dsp:cNvPr id="0" name=""/>
        <dsp:cNvSpPr/>
      </dsp:nvSpPr>
      <dsp:spPr>
        <a:xfrm>
          <a:off x="0" y="1722736"/>
          <a:ext cx="6692813" cy="13777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67EAF9-57E7-4C81-B5C9-17508259C386}">
      <dsp:nvSpPr>
        <dsp:cNvPr id="0" name=""/>
        <dsp:cNvSpPr/>
      </dsp:nvSpPr>
      <dsp:spPr>
        <a:xfrm>
          <a:off x="416759" y="2032722"/>
          <a:ext cx="757744" cy="7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ACDB54-F567-4861-8EBB-87E3C5748E34}">
      <dsp:nvSpPr>
        <dsp:cNvPr id="0" name=""/>
        <dsp:cNvSpPr/>
      </dsp:nvSpPr>
      <dsp:spPr>
        <a:xfrm>
          <a:off x="1591264" y="1722736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If it is going near a cliff, suddenly the signals will get lost.</a:t>
          </a:r>
        </a:p>
      </dsp:txBody>
      <dsp:txXfrm>
        <a:off x="1591264" y="1722736"/>
        <a:ext cx="5101549" cy="1377717"/>
      </dsp:txXfrm>
    </dsp:sp>
    <dsp:sp modelId="{5278932A-5034-435B-9661-84D2804A29EA}">
      <dsp:nvSpPr>
        <dsp:cNvPr id="0" name=""/>
        <dsp:cNvSpPr/>
      </dsp:nvSpPr>
      <dsp:spPr>
        <a:xfrm>
          <a:off x="0" y="3444883"/>
          <a:ext cx="6692813" cy="1377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2A41A6-8A45-4D88-8EE3-E975BD7B237D}">
      <dsp:nvSpPr>
        <dsp:cNvPr id="0" name=""/>
        <dsp:cNvSpPr/>
      </dsp:nvSpPr>
      <dsp:spPr>
        <a:xfrm>
          <a:off x="416759" y="3754869"/>
          <a:ext cx="757744" cy="7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12A468-CF3B-4F67-8045-139FB70C11D6}">
      <dsp:nvSpPr>
        <dsp:cNvPr id="0" name=""/>
        <dsp:cNvSpPr/>
      </dsp:nvSpPr>
      <dsp:spPr>
        <a:xfrm>
          <a:off x="1591264" y="3444883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is how IVector will get to know that it has to head another way. </a:t>
          </a:r>
        </a:p>
      </dsp:txBody>
      <dsp:txXfrm>
        <a:off x="1591264" y="3444883"/>
        <a:ext cx="5101549" cy="13777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B9165-76A7-4F29-9715-2EDF9065F2F1}">
      <dsp:nvSpPr>
        <dsp:cNvPr id="0" name=""/>
        <dsp:cNvSpPr/>
      </dsp:nvSpPr>
      <dsp:spPr>
        <a:xfrm>
          <a:off x="682406" y="2659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940AB-DDBD-41A9-8C72-4FE0B55076C2}">
      <dsp:nvSpPr>
        <dsp:cNvPr id="0" name=""/>
        <dsp:cNvSpPr/>
      </dsp:nvSpPr>
      <dsp:spPr>
        <a:xfrm>
          <a:off x="916406" y="26059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CA1CDB-6C48-4535-9259-A0A1843246AA}">
      <dsp:nvSpPr>
        <dsp:cNvPr id="0" name=""/>
        <dsp:cNvSpPr/>
      </dsp:nvSpPr>
      <dsp:spPr>
        <a:xfrm>
          <a:off x="331406" y="1466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Object Identification</a:t>
          </a:r>
        </a:p>
      </dsp:txBody>
      <dsp:txXfrm>
        <a:off x="331406" y="1466595"/>
        <a:ext cx="1800000" cy="720000"/>
      </dsp:txXfrm>
    </dsp:sp>
    <dsp:sp modelId="{D3E17152-BF2C-4407-B396-D560A6967CAC}">
      <dsp:nvSpPr>
        <dsp:cNvPr id="0" name=""/>
        <dsp:cNvSpPr/>
      </dsp:nvSpPr>
      <dsp:spPr>
        <a:xfrm>
          <a:off x="2797406" y="2659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35679A-D9FB-4D35-B42E-D89DF451FE2B}">
      <dsp:nvSpPr>
        <dsp:cNvPr id="0" name=""/>
        <dsp:cNvSpPr/>
      </dsp:nvSpPr>
      <dsp:spPr>
        <a:xfrm>
          <a:off x="3031406" y="26059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DAF9A3-5811-48C5-A002-22E6C756C1BC}">
      <dsp:nvSpPr>
        <dsp:cNvPr id="0" name=""/>
        <dsp:cNvSpPr/>
      </dsp:nvSpPr>
      <dsp:spPr>
        <a:xfrm>
          <a:off x="2446406" y="1466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Smart Schedule – ( Cleaning and System Maintenance)</a:t>
          </a:r>
        </a:p>
      </dsp:txBody>
      <dsp:txXfrm>
        <a:off x="2446406" y="1466595"/>
        <a:ext cx="1800000" cy="720000"/>
      </dsp:txXfrm>
    </dsp:sp>
    <dsp:sp modelId="{F15E16EA-CDB0-4EA2-BF30-ED649E2B4837}">
      <dsp:nvSpPr>
        <dsp:cNvPr id="0" name=""/>
        <dsp:cNvSpPr/>
      </dsp:nvSpPr>
      <dsp:spPr>
        <a:xfrm>
          <a:off x="4912407" y="2659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7DED77-FC3C-4549-8FE1-AB4F24248E06}">
      <dsp:nvSpPr>
        <dsp:cNvPr id="0" name=""/>
        <dsp:cNvSpPr/>
      </dsp:nvSpPr>
      <dsp:spPr>
        <a:xfrm>
          <a:off x="5146407" y="26059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0A7DBC-4743-4F1A-B15D-25D2D75CECF2}">
      <dsp:nvSpPr>
        <dsp:cNvPr id="0" name=""/>
        <dsp:cNvSpPr/>
      </dsp:nvSpPr>
      <dsp:spPr>
        <a:xfrm>
          <a:off x="4561407" y="1466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Optimal cleaning path </a:t>
          </a:r>
        </a:p>
      </dsp:txBody>
      <dsp:txXfrm>
        <a:off x="4561407" y="1466595"/>
        <a:ext cx="1800000" cy="720000"/>
      </dsp:txXfrm>
    </dsp:sp>
    <dsp:sp modelId="{85DE3F87-44C9-46BC-BF98-2EA7A2483918}">
      <dsp:nvSpPr>
        <dsp:cNvPr id="0" name=""/>
        <dsp:cNvSpPr/>
      </dsp:nvSpPr>
      <dsp:spPr>
        <a:xfrm>
          <a:off x="1739906" y="2636595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517EDD-12E8-4EF3-96D3-89BA91A3FF0A}">
      <dsp:nvSpPr>
        <dsp:cNvPr id="0" name=""/>
        <dsp:cNvSpPr/>
      </dsp:nvSpPr>
      <dsp:spPr>
        <a:xfrm>
          <a:off x="1973906" y="287059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143F0D-7F4C-4754-BD66-48660748F362}">
      <dsp:nvSpPr>
        <dsp:cNvPr id="0" name=""/>
        <dsp:cNvSpPr/>
      </dsp:nvSpPr>
      <dsp:spPr>
        <a:xfrm>
          <a:off x="1388906" y="4076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Data analysis to determine the frequent need for cleaning</a:t>
          </a:r>
        </a:p>
      </dsp:txBody>
      <dsp:txXfrm>
        <a:off x="1388906" y="4076595"/>
        <a:ext cx="1800000" cy="720000"/>
      </dsp:txXfrm>
    </dsp:sp>
    <dsp:sp modelId="{3C24354A-D04C-459E-93B3-ABC0C9462253}">
      <dsp:nvSpPr>
        <dsp:cNvPr id="0" name=""/>
        <dsp:cNvSpPr/>
      </dsp:nvSpPr>
      <dsp:spPr>
        <a:xfrm>
          <a:off x="3854907" y="2636595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AFFBB6-21A4-4480-AEA9-B2D83BAFED9B}">
      <dsp:nvSpPr>
        <dsp:cNvPr id="0" name=""/>
        <dsp:cNvSpPr/>
      </dsp:nvSpPr>
      <dsp:spPr>
        <a:xfrm>
          <a:off x="4088907" y="287059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8CCC3-4277-4A70-9F3E-C6D3BB784886}">
      <dsp:nvSpPr>
        <dsp:cNvPr id="0" name=""/>
        <dsp:cNvSpPr/>
      </dsp:nvSpPr>
      <dsp:spPr>
        <a:xfrm>
          <a:off x="3503907" y="4076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Quiet Hours</a:t>
          </a:r>
        </a:p>
      </dsp:txBody>
      <dsp:txXfrm>
        <a:off x="3503907" y="4076595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7DAA2-796D-44B2-814F-F7B06AE7D3AB}">
      <dsp:nvSpPr>
        <dsp:cNvPr id="0" name=""/>
        <dsp:cNvSpPr/>
      </dsp:nvSpPr>
      <dsp:spPr>
        <a:xfrm>
          <a:off x="0" y="46934"/>
          <a:ext cx="6692813" cy="1119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Automated notification system for unrecognized connection/activity.</a:t>
          </a:r>
        </a:p>
      </dsp:txBody>
      <dsp:txXfrm>
        <a:off x="54659" y="101593"/>
        <a:ext cx="6583495" cy="1010372"/>
      </dsp:txXfrm>
    </dsp:sp>
    <dsp:sp modelId="{354F99B8-4DC8-41ED-AEF8-B4EE7FA7345B}">
      <dsp:nvSpPr>
        <dsp:cNvPr id="0" name=""/>
        <dsp:cNvSpPr/>
      </dsp:nvSpPr>
      <dsp:spPr>
        <a:xfrm>
          <a:off x="0" y="1250144"/>
          <a:ext cx="6692813" cy="1119690"/>
        </a:xfrm>
        <a:prstGeom prst="roundRect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Self turn-off mode when not in use.</a:t>
          </a:r>
        </a:p>
      </dsp:txBody>
      <dsp:txXfrm>
        <a:off x="54659" y="1304803"/>
        <a:ext cx="6583495" cy="1010372"/>
      </dsp:txXfrm>
    </dsp:sp>
    <dsp:sp modelId="{0962349E-E3B6-4E93-B28B-C1D0CCF679D2}">
      <dsp:nvSpPr>
        <dsp:cNvPr id="0" name=""/>
        <dsp:cNvSpPr/>
      </dsp:nvSpPr>
      <dsp:spPr>
        <a:xfrm>
          <a:off x="0" y="2453354"/>
          <a:ext cx="6692813" cy="1119690"/>
        </a:xfrm>
        <a:prstGeom prst="roundRect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Recommends usage of strong and unique password.</a:t>
          </a:r>
        </a:p>
      </dsp:txBody>
      <dsp:txXfrm>
        <a:off x="54659" y="2508013"/>
        <a:ext cx="6583495" cy="1010372"/>
      </dsp:txXfrm>
    </dsp:sp>
    <dsp:sp modelId="{B7568B67-5698-4799-9987-FEE244941C5A}">
      <dsp:nvSpPr>
        <dsp:cNvPr id="0" name=""/>
        <dsp:cNvSpPr/>
      </dsp:nvSpPr>
      <dsp:spPr>
        <a:xfrm>
          <a:off x="0" y="3656565"/>
          <a:ext cx="6692813" cy="1119690"/>
        </a:xfrm>
        <a:prstGeom prst="round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Universal plug and play mode is turned off.</a:t>
          </a:r>
        </a:p>
      </dsp:txBody>
      <dsp:txXfrm>
        <a:off x="54659" y="3711224"/>
        <a:ext cx="6583495" cy="1010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038EE-8A12-4BFA-9E89-AF0CC5FE35AE}">
      <dsp:nvSpPr>
        <dsp:cNvPr id="0" name=""/>
        <dsp:cNvSpPr/>
      </dsp:nvSpPr>
      <dsp:spPr>
        <a:xfrm>
          <a:off x="0" y="412"/>
          <a:ext cx="6692813" cy="5673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1A2B88-61CE-47A5-9537-6AA8B94C71BA}">
      <dsp:nvSpPr>
        <dsp:cNvPr id="0" name=""/>
        <dsp:cNvSpPr/>
      </dsp:nvSpPr>
      <dsp:spPr>
        <a:xfrm>
          <a:off x="171619" y="128062"/>
          <a:ext cx="312035" cy="312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105E4D-8015-4420-A729-4936913F7168}">
      <dsp:nvSpPr>
        <dsp:cNvPr id="0" name=""/>
        <dsp:cNvSpPr/>
      </dsp:nvSpPr>
      <dsp:spPr>
        <a:xfrm>
          <a:off x="655274" y="412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Product Backlog -&gt; What is the goal?</a:t>
          </a:r>
        </a:p>
      </dsp:txBody>
      <dsp:txXfrm>
        <a:off x="655274" y="412"/>
        <a:ext cx="6037539" cy="567337"/>
      </dsp:txXfrm>
    </dsp:sp>
    <dsp:sp modelId="{C2C5D8CD-C410-415C-A600-FC8F90C3417C}">
      <dsp:nvSpPr>
        <dsp:cNvPr id="0" name=""/>
        <dsp:cNvSpPr/>
      </dsp:nvSpPr>
      <dsp:spPr>
        <a:xfrm>
          <a:off x="0" y="709583"/>
          <a:ext cx="6692813" cy="5673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207E9C-7220-4097-A50D-05FA4E18A8B8}">
      <dsp:nvSpPr>
        <dsp:cNvPr id="0" name=""/>
        <dsp:cNvSpPr/>
      </dsp:nvSpPr>
      <dsp:spPr>
        <a:xfrm>
          <a:off x="171619" y="837234"/>
          <a:ext cx="312035" cy="312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2EAEAF-05FA-46A4-8538-D2DDA42231C7}">
      <dsp:nvSpPr>
        <dsp:cNvPr id="0" name=""/>
        <dsp:cNvSpPr/>
      </dsp:nvSpPr>
      <dsp:spPr>
        <a:xfrm>
          <a:off x="655274" y="709583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week sprint -&gt; Time to achieve the goal</a:t>
          </a:r>
        </a:p>
      </dsp:txBody>
      <dsp:txXfrm>
        <a:off x="655274" y="709583"/>
        <a:ext cx="6037539" cy="567337"/>
      </dsp:txXfrm>
    </dsp:sp>
    <dsp:sp modelId="{DD4CBFE7-7D85-4325-B9DB-C64336BAD968}">
      <dsp:nvSpPr>
        <dsp:cNvPr id="0" name=""/>
        <dsp:cNvSpPr/>
      </dsp:nvSpPr>
      <dsp:spPr>
        <a:xfrm>
          <a:off x="0" y="1418754"/>
          <a:ext cx="6692813" cy="5673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E9DB02-1D0C-45D1-8DCD-6F726C9AE26A}">
      <dsp:nvSpPr>
        <dsp:cNvPr id="0" name=""/>
        <dsp:cNvSpPr/>
      </dsp:nvSpPr>
      <dsp:spPr>
        <a:xfrm>
          <a:off x="171619" y="1546405"/>
          <a:ext cx="312035" cy="312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93A2CC-373E-4C84-972A-5884FCEC79CF}">
      <dsp:nvSpPr>
        <dsp:cNvPr id="0" name=""/>
        <dsp:cNvSpPr/>
      </dsp:nvSpPr>
      <dsp:spPr>
        <a:xfrm>
          <a:off x="655274" y="1418754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Task Analysis -&gt; Know your work before you start</a:t>
          </a:r>
        </a:p>
      </dsp:txBody>
      <dsp:txXfrm>
        <a:off x="655274" y="1418754"/>
        <a:ext cx="6037539" cy="567337"/>
      </dsp:txXfrm>
    </dsp:sp>
    <dsp:sp modelId="{2206FB1B-D14E-49B6-A6B7-62F22AF8012A}">
      <dsp:nvSpPr>
        <dsp:cNvPr id="0" name=""/>
        <dsp:cNvSpPr/>
      </dsp:nvSpPr>
      <dsp:spPr>
        <a:xfrm>
          <a:off x="0" y="2127926"/>
          <a:ext cx="6692813" cy="5673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39EB1D-4502-4080-916B-061CAB62A9AD}">
      <dsp:nvSpPr>
        <dsp:cNvPr id="0" name=""/>
        <dsp:cNvSpPr/>
      </dsp:nvSpPr>
      <dsp:spPr>
        <a:xfrm>
          <a:off x="171619" y="2255577"/>
          <a:ext cx="312035" cy="312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193B5F-B0D4-450A-94EB-5E5CFFB4291F}">
      <dsp:nvSpPr>
        <dsp:cNvPr id="0" name=""/>
        <dsp:cNvSpPr/>
      </dsp:nvSpPr>
      <dsp:spPr>
        <a:xfrm>
          <a:off x="655274" y="2127926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Mid sprint overview -&gt; Where do we stand ?</a:t>
          </a:r>
        </a:p>
      </dsp:txBody>
      <dsp:txXfrm>
        <a:off x="655274" y="2127926"/>
        <a:ext cx="6037539" cy="567337"/>
      </dsp:txXfrm>
    </dsp:sp>
    <dsp:sp modelId="{90FBBB80-2260-4438-AB42-A80CB57007B5}">
      <dsp:nvSpPr>
        <dsp:cNvPr id="0" name=""/>
        <dsp:cNvSpPr/>
      </dsp:nvSpPr>
      <dsp:spPr>
        <a:xfrm>
          <a:off x="0" y="2837097"/>
          <a:ext cx="6692813" cy="5673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D1DED1-C56F-450E-A770-5745B286BBBA}">
      <dsp:nvSpPr>
        <dsp:cNvPr id="0" name=""/>
        <dsp:cNvSpPr/>
      </dsp:nvSpPr>
      <dsp:spPr>
        <a:xfrm>
          <a:off x="171619" y="2964748"/>
          <a:ext cx="312035" cy="312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AD026-F9AA-430A-A5B7-12FE761C647D}">
      <dsp:nvSpPr>
        <dsp:cNvPr id="0" name=""/>
        <dsp:cNvSpPr/>
      </dsp:nvSpPr>
      <dsp:spPr>
        <a:xfrm>
          <a:off x="655274" y="2837097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Daily 15mins scrum –&gt; Let’s get connected</a:t>
          </a:r>
          <a:endParaRPr lang="en-US" sz="1600" kern="1200" dirty="0"/>
        </a:p>
      </dsp:txBody>
      <dsp:txXfrm>
        <a:off x="655274" y="2837097"/>
        <a:ext cx="6037539" cy="567337"/>
      </dsp:txXfrm>
    </dsp:sp>
    <dsp:sp modelId="{DBA68C87-97C1-49D4-8C25-69BE8DFE1DC1}">
      <dsp:nvSpPr>
        <dsp:cNvPr id="0" name=""/>
        <dsp:cNvSpPr/>
      </dsp:nvSpPr>
      <dsp:spPr>
        <a:xfrm>
          <a:off x="0" y="3546269"/>
          <a:ext cx="6692813" cy="5673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7CC2C8-3AD8-43FA-B6C5-07A8B1AAAD13}">
      <dsp:nvSpPr>
        <dsp:cNvPr id="0" name=""/>
        <dsp:cNvSpPr/>
      </dsp:nvSpPr>
      <dsp:spPr>
        <a:xfrm>
          <a:off x="171619" y="3673920"/>
          <a:ext cx="312035" cy="312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AF1DAC-EEA5-47CD-A633-541426C73E1D}">
      <dsp:nvSpPr>
        <dsp:cNvPr id="0" name=""/>
        <dsp:cNvSpPr/>
      </dsp:nvSpPr>
      <dsp:spPr>
        <a:xfrm>
          <a:off x="655274" y="3546269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Sprint review -&gt; Did we meet the goal?</a:t>
          </a:r>
        </a:p>
      </dsp:txBody>
      <dsp:txXfrm>
        <a:off x="655274" y="3546269"/>
        <a:ext cx="6037539" cy="567337"/>
      </dsp:txXfrm>
    </dsp:sp>
    <dsp:sp modelId="{F5FD83BD-872C-4EB8-9B7B-36A3D778A838}">
      <dsp:nvSpPr>
        <dsp:cNvPr id="0" name=""/>
        <dsp:cNvSpPr/>
      </dsp:nvSpPr>
      <dsp:spPr>
        <a:xfrm>
          <a:off x="0" y="4255440"/>
          <a:ext cx="6692813" cy="5673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AB2AC6-EA0B-4AE3-A6ED-34A2E752E267}">
      <dsp:nvSpPr>
        <dsp:cNvPr id="0" name=""/>
        <dsp:cNvSpPr/>
      </dsp:nvSpPr>
      <dsp:spPr>
        <a:xfrm>
          <a:off x="171619" y="4383091"/>
          <a:ext cx="312035" cy="3120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D8334-4476-4576-9A30-E10D61B9F042}">
      <dsp:nvSpPr>
        <dsp:cNvPr id="0" name=""/>
        <dsp:cNvSpPr/>
      </dsp:nvSpPr>
      <dsp:spPr>
        <a:xfrm>
          <a:off x="655274" y="4255440"/>
          <a:ext cx="6037539" cy="56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043" tIns="60043" rIns="60043" bIns="6004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Sprint retrospective -&gt; What went wrong? </a:t>
          </a:r>
        </a:p>
      </dsp:txBody>
      <dsp:txXfrm>
        <a:off x="655274" y="4255440"/>
        <a:ext cx="6037539" cy="567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tel:1-866-693-9766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1758CE-815F-4FC5-BD0D-83BC9DF11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/>
          </a:blip>
          <a:srcRect l="17787" r="11714" b="9091"/>
          <a:stretch/>
        </p:blipFill>
        <p:spPr>
          <a:xfrm>
            <a:off x="5097780" y="-1"/>
            <a:ext cx="7091044" cy="6858001"/>
          </a:xfrm>
          <a:custGeom>
            <a:avLst/>
            <a:gdLst>
              <a:gd name="connsiteX0" fmla="*/ 405750 w 7091044"/>
              <a:gd name="connsiteY0" fmla="*/ 0 h 6858001"/>
              <a:gd name="connsiteX1" fmla="*/ 7091044 w 7091044"/>
              <a:gd name="connsiteY1" fmla="*/ 0 h 6858001"/>
              <a:gd name="connsiteX2" fmla="*/ 7091044 w 7091044"/>
              <a:gd name="connsiteY2" fmla="*/ 6858001 h 6858001"/>
              <a:gd name="connsiteX3" fmla="*/ 53572 w 7091044"/>
              <a:gd name="connsiteY3" fmla="*/ 6858001 h 6858001"/>
              <a:gd name="connsiteX4" fmla="*/ 1828991 w 7091044"/>
              <a:gd name="connsiteY4" fmla="*/ 4521201 h 6858001"/>
              <a:gd name="connsiteX5" fmla="*/ 0 w 7091044"/>
              <a:gd name="connsiteY5" fmla="*/ 0 h 6858001"/>
              <a:gd name="connsiteX6" fmla="*/ 405750 w 7091044"/>
              <a:gd name="connsiteY6" fmla="*/ 0 h 6858001"/>
              <a:gd name="connsiteX7" fmla="*/ 0 w 7091044"/>
              <a:gd name="connsiteY7" fmla="*/ 43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F9FF9-A351-49F6-A845-9CB1CE48971F}"/>
              </a:ext>
            </a:extLst>
          </p:cNvPr>
          <p:cNvSpPr txBox="1"/>
          <p:nvPr/>
        </p:nvSpPr>
        <p:spPr>
          <a:xfrm>
            <a:off x="539912" y="472078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</a:t>
            </a:r>
            <a:r>
              <a:rPr lang="en-US" sz="48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Innvotec</a:t>
            </a:r>
            <a:r>
              <a:rPr lang="en-US" sz="4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Presents You  </a:t>
            </a:r>
            <a:r>
              <a:rPr lang="en-US" sz="48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IVector</a:t>
            </a:r>
            <a:endParaRPr lang="en-US" sz="4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A85E05-9D34-4977-8352-DB3956997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DED616-E554-4DB6-9F28-08F38A64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8CDA3497-1EDA-4EB3-9C27-4D9835D30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41F9764E-9AA0-49A3-9EA2-885EE991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FA3A4F4A-4DC4-43F2-AC2D-06211A81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4CFB374-B343-457A-B567-B4D784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0597FEEE-1E11-4396-BB69-B43FA92F9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2DB2F81-3E68-4044-B7C2-03DEEC50D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DC2F7294-2397-4C96-AB1E-E66CDEA3B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CFBAD-2D6B-449C-8EEF-3C863177C3F6}"/>
              </a:ext>
            </a:extLst>
          </p:cNvPr>
          <p:cNvSpPr txBox="1"/>
          <p:nvPr/>
        </p:nvSpPr>
        <p:spPr>
          <a:xfrm>
            <a:off x="699620" y="2956759"/>
            <a:ext cx="56035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Product Owner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Pavan Kumar K S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Scrum Master:    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Priyanka Sharma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Team: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Manjushree,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Parijat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Das</a:t>
            </a:r>
          </a:p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Priyanka Sri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Ramasetty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,</a:t>
            </a:r>
          </a:p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Rani Bishnoi, </a:t>
            </a:r>
          </a:p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Jai Santosh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Mandava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Yashaswani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Bommanayakanahalli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Mahalinga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P</a:t>
            </a:r>
          </a:p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Under Guidance of Prof. Son Nguyen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959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94D43E-D3F8-4508-8C1B-BE2BCE6C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/>
              <a:t>Wall Sensors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A0F7-B78B-4E0E-B58D-14CB33A68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/>
              <a:t>Wall Sensors </a:t>
            </a:r>
            <a:r>
              <a:rPr lang="en-US"/>
              <a:t>will be located on the right side of the bumper and it will let </a:t>
            </a:r>
            <a:r>
              <a:rPr lang="en-US" err="1"/>
              <a:t>IVector</a:t>
            </a:r>
            <a:r>
              <a:rPr lang="en-US"/>
              <a:t> know to clean very carefully along walls and around objects without touching them.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This means it can clean nearby any obstacle without bumping into it.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6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89DC9E-5168-4AD0-8D1A-A69C1042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IN" sz="4400">
                <a:solidFill>
                  <a:schemeClr val="accent1">
                    <a:lumMod val="75000"/>
                  </a:schemeClr>
                </a:solidFill>
              </a:rPr>
              <a:t>Cliff Sensors</a:t>
            </a:r>
            <a:endParaRPr 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3BE2EEB1-6AEF-4561-82A1-5CB56DD1D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75987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861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AA3B-E242-4037-A7B5-697DF7D4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Wheel Sensors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6C6E-86FE-4502-B3EC-4B3A3B3C0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>
                <a:solidFill>
                  <a:srgbClr val="FFFFFF"/>
                </a:solidFill>
              </a:rPr>
              <a:t>Wheel Sensors</a:t>
            </a:r>
            <a:r>
              <a:rPr lang="en-US">
                <a:solidFill>
                  <a:srgbClr val="FFFFFF"/>
                </a:solidFill>
              </a:rPr>
              <a:t> will measure wheel rotation or the wheel circumference so that it can get to know how far it has traveled.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7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Wi-Fi">
            <a:extLst>
              <a:ext uri="{FF2B5EF4-FFF2-40B4-BE49-F238E27FC236}">
                <a16:creationId xmlns:a16="http://schemas.microsoft.com/office/drawing/2014/main" id="{54E68F3F-81E0-4DDB-9B94-917292FF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6E47-0070-4ED2-96A2-6D94A430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386" y="1814480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300">
                <a:solidFill>
                  <a:srgbClr val="FFFFFF"/>
                </a:solidFill>
              </a:rPr>
              <a:t>Bluetooth: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To control through mobile app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Client-server architecture – personal area network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Speed 2.4GHz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Bluetooth – HC -06 – transparent wireless serial communication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sz="1300" b="1">
                <a:solidFill>
                  <a:srgbClr val="FFFFFF"/>
                </a:solidFill>
              </a:rPr>
              <a:t>Smart Battery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Charging is made automatic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Power saving mode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300">
                <a:solidFill>
                  <a:srgbClr val="FFFFFF"/>
                </a:solidFill>
              </a:rPr>
              <a:t>Solar panel installed onboard is case of emergency</a:t>
            </a:r>
          </a:p>
        </p:txBody>
      </p:sp>
    </p:spTree>
    <p:extLst>
      <p:ext uri="{BB962C8B-B14F-4D97-AF65-F5344CB8AC3E}">
        <p14:creationId xmlns:p14="http://schemas.microsoft.com/office/powerpoint/2010/main" val="116028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AE0F5-EF6A-4A0C-989D-E1926E87C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609599"/>
            <a:ext cx="3843375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Adaptive Navigation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24E52-D115-43C2-856A-F61A6A9A1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6084" y="609600"/>
            <a:ext cx="5511296" cy="55456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Adaptive navigation is a group of technologies that support navigation in hyperspace, by adapting to the goals, preferences and knowledge of the individual user. </a:t>
            </a:r>
          </a:p>
          <a:p>
            <a:pPr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Utility of ANT:</a:t>
            </a:r>
          </a:p>
          <a:p>
            <a:pPr marL="285750" indent="-28575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Help the user achieve their goals faster</a:t>
            </a:r>
          </a:p>
          <a:p>
            <a:pPr marL="285750" indent="-28575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Reduce navigation overhead </a:t>
            </a:r>
          </a:p>
          <a:p>
            <a:pPr marL="285750" indent="-285750"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Increase user’s satisfaction with the system </a:t>
            </a:r>
          </a:p>
        </p:txBody>
      </p:sp>
    </p:spTree>
    <p:extLst>
      <p:ext uri="{BB962C8B-B14F-4D97-AF65-F5344CB8AC3E}">
        <p14:creationId xmlns:p14="http://schemas.microsoft.com/office/powerpoint/2010/main" val="34565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7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D0AE0F5-EF6A-4A0C-989D-E1926E87C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Mapping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24E52-D115-43C2-856A-F61A6A9A1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Technology is used so that the </a:t>
            </a:r>
          </a:p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-Vector is be able to construct a map (outdoor use) or floor plan (indoor use) and to localize itself and its recharging bases or beacons in it. 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Solutions: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Maps in open format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Server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maps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Desktop Applications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Applications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2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C11754-B453-4E1A-8144-D52D9883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Machine Learning and Computer Vision</a:t>
            </a:r>
            <a:br>
              <a:rPr lang="en-US" sz="4400">
                <a:solidFill>
                  <a:schemeClr val="accent1">
                    <a:lumMod val="75000"/>
                  </a:schemeClr>
                </a:solidFill>
              </a:rPr>
            </a:br>
            <a:endParaRPr 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312DB2-C384-40E2-B78C-46A78A554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929834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658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D0B316-9D3E-4F77-80A3-8C599727F092}"/>
              </a:ext>
            </a:extLst>
          </p:cNvPr>
          <p:cNvSpPr/>
          <p:nvPr/>
        </p:nvSpPr>
        <p:spPr>
          <a:xfrm>
            <a:off x="5969202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4C550-D745-4496-B7A4-2223CFD3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"/>
            <a:ext cx="12192000" cy="68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06B24-E49A-4168-B6B3-B366B734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" y="0"/>
            <a:ext cx="1213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3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7951A-70D5-4198-B9B6-C7960398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b="1" u="sng">
                <a:solidFill>
                  <a:srgbClr val="FFFFFF"/>
                </a:solidFill>
              </a:rPr>
              <a:t>Modes of i-VECTOR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Image result for vacuum cleaning lawn">
            <a:extLst>
              <a:ext uri="{FF2B5EF4-FFF2-40B4-BE49-F238E27FC236}">
                <a16:creationId xmlns:a16="http://schemas.microsoft.com/office/drawing/2014/main" id="{E42C756D-5A9D-441C-93DA-8B36798B44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1" y="1545062"/>
            <a:ext cx="3856774" cy="385677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AB69-14FD-4143-8E1C-68252CC6C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product has several modes of operation (listed below). Each mode focusses on developing a unique functionality and capability. The modes are:</a:t>
            </a: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1. Smart cleaning mode</a:t>
            </a: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2. Outdoor mode</a:t>
            </a: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3. Deep cleaning mode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8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6ECEBA-7F48-4AC9-A391-209E16BE4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2" r="16475" b="2"/>
          <a:stretch/>
        </p:blipFill>
        <p:spPr>
          <a:xfrm>
            <a:off x="3078396" y="10"/>
            <a:ext cx="3030396" cy="2618824"/>
          </a:xfrm>
          <a:custGeom>
            <a:avLst/>
            <a:gdLst>
              <a:gd name="connsiteX0" fmla="*/ 398252 w 3030396"/>
              <a:gd name="connsiteY0" fmla="*/ 0 h 2618834"/>
              <a:gd name="connsiteX1" fmla="*/ 1887012 w 3030396"/>
              <a:gd name="connsiteY1" fmla="*/ 0 h 2618834"/>
              <a:gd name="connsiteX2" fmla="*/ 1887012 w 3030396"/>
              <a:gd name="connsiteY2" fmla="*/ 1 h 2618834"/>
              <a:gd name="connsiteX3" fmla="*/ 3030396 w 3030396"/>
              <a:gd name="connsiteY3" fmla="*/ 1 h 2618834"/>
              <a:gd name="connsiteX4" fmla="*/ 2639222 w 3030396"/>
              <a:gd name="connsiteY4" fmla="*/ 2618834 h 2618834"/>
              <a:gd name="connsiteX5" fmla="*/ 0 w 3030396"/>
              <a:gd name="connsiteY5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9B985-89AD-48DD-88CE-9F6AFAABE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963" y="1539538"/>
            <a:ext cx="3812275" cy="24396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IVector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SMART IOT CONNECTIONS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78B0B-1E92-451B-BC48-2AE993322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58362"/>
            <a:ext cx="3178002" cy="151053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i</a:t>
            </a:r>
            <a:r>
              <a:rPr lang="en-US" dirty="0"/>
              <a:t>-Vector is basically a machine mediator which is designed to connect and communicate with other devices in addition to smart cleaning of the rooms.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771FC-D989-488D-8DB3-43B0A738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60" r="-1" b="5491"/>
          <a:stretch/>
        </p:blipFill>
        <p:spPr>
          <a:xfrm>
            <a:off x="440943" y="10"/>
            <a:ext cx="3038117" cy="2618824"/>
          </a:xfrm>
          <a:custGeom>
            <a:avLst/>
            <a:gdLst>
              <a:gd name="connsiteX0" fmla="*/ 389438 w 3038117"/>
              <a:gd name="connsiteY0" fmla="*/ 0 h 2618834"/>
              <a:gd name="connsiteX1" fmla="*/ 3038117 w 3038117"/>
              <a:gd name="connsiteY1" fmla="*/ 0 h 2618834"/>
              <a:gd name="connsiteX2" fmla="*/ 2639865 w 3038117"/>
              <a:gd name="connsiteY2" fmla="*/ 2618834 h 2618834"/>
              <a:gd name="connsiteX3" fmla="*/ 0 w 3038117"/>
              <a:gd name="connsiteY3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 descr="A computer sitting next to a book shelf&#10;&#10;Description generated with high confidence">
            <a:extLst>
              <a:ext uri="{FF2B5EF4-FFF2-40B4-BE49-F238E27FC236}">
                <a16:creationId xmlns:a16="http://schemas.microsoft.com/office/drawing/2014/main" id="{5806FD72-679D-4D2F-A782-EF3098574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43"/>
          <a:stretch/>
        </p:blipFill>
        <p:spPr>
          <a:xfrm>
            <a:off x="1" y="2618834"/>
            <a:ext cx="5717617" cy="4239166"/>
          </a:xfrm>
          <a:custGeom>
            <a:avLst/>
            <a:gdLst>
              <a:gd name="connsiteX0" fmla="*/ 440944 w 5717617"/>
              <a:gd name="connsiteY0" fmla="*/ 0 h 4239166"/>
              <a:gd name="connsiteX1" fmla="*/ 5717617 w 5717617"/>
              <a:gd name="connsiteY1" fmla="*/ 0 h 4239166"/>
              <a:gd name="connsiteX2" fmla="*/ 5084413 w 5717617"/>
              <a:gd name="connsiteY2" fmla="*/ 4239166 h 4239166"/>
              <a:gd name="connsiteX3" fmla="*/ 0 w 5717617"/>
              <a:gd name="connsiteY3" fmla="*/ 4239166 h 4239166"/>
              <a:gd name="connsiteX4" fmla="*/ 0 w 5717617"/>
              <a:gd name="connsiteY4" fmla="*/ 2965186 h 423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CCDECC-5B71-40E1-B6AD-CDF74F75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141C3B-6F2D-477B-A89E-8C658624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7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6971-0167-4B1D-BB1C-22D076AD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u="sng" dirty="0"/>
              <a:t>SECURITY for </a:t>
            </a:r>
            <a:br>
              <a:rPr lang="en-US" sz="2800" b="1" u="sng" dirty="0"/>
            </a:br>
            <a:r>
              <a:rPr lang="en-US" sz="2800" b="1" u="sng" dirty="0" err="1"/>
              <a:t>i</a:t>
            </a:r>
            <a:r>
              <a:rPr lang="en-US" sz="2800" b="1" u="sng" dirty="0"/>
              <a:t>-Vector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7E6-3DCB-4391-998E-E76AFF449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b="1" dirty="0"/>
              <a:t>Double- authentication for login.</a:t>
            </a:r>
          </a:p>
          <a:p>
            <a:pPr lvl="1"/>
            <a:r>
              <a:rPr lang="en-US" b="1" dirty="0"/>
              <a:t>Facial Recognition</a:t>
            </a:r>
          </a:p>
          <a:p>
            <a:pPr lvl="1"/>
            <a:r>
              <a:rPr lang="en-US" b="1" dirty="0"/>
              <a:t>Voice recognition</a:t>
            </a:r>
          </a:p>
          <a:p>
            <a:pPr lvl="1"/>
            <a:r>
              <a:rPr lang="en-US" b="1" dirty="0"/>
              <a:t>Thumb print recognition</a:t>
            </a:r>
          </a:p>
          <a:p>
            <a:pPr lvl="1"/>
            <a:r>
              <a:rPr lang="en-US" b="1" dirty="0"/>
              <a:t>Pattern input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6BC13-61C9-40F1-B691-E2F75EFC3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4641" y="870843"/>
            <a:ext cx="2596281" cy="2079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A2DFB-68C1-468C-B5CD-8AC0CCDD54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7719" y="612249"/>
            <a:ext cx="2596281" cy="2596281"/>
          </a:xfrm>
          <a:prstGeom prst="rect">
            <a:avLst/>
          </a:prstGeom>
        </p:spPr>
      </p:pic>
      <p:pic>
        <p:nvPicPr>
          <p:cNvPr id="6" name="Picture 5" descr="Image result for pattern input phone unlock">
            <a:extLst>
              <a:ext uri="{FF2B5EF4-FFF2-40B4-BE49-F238E27FC236}">
                <a16:creationId xmlns:a16="http://schemas.microsoft.com/office/drawing/2014/main" id="{4272E16A-6661-4B55-B6B8-13474322DF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78" y="3437139"/>
            <a:ext cx="1732991" cy="260422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E1A09-F285-4EF5-AA75-6325C6700E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47027" y="3437139"/>
            <a:ext cx="2457664" cy="2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21A236-6E21-4EC8-AEA0-F5ABC9E15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11015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6187D8-3C09-4542-9F60-2329BA18E276}"/>
              </a:ext>
            </a:extLst>
          </p:cNvPr>
          <p:cNvSpPr txBox="1"/>
          <p:nvPr/>
        </p:nvSpPr>
        <p:spPr>
          <a:xfrm>
            <a:off x="688879" y="3123182"/>
            <a:ext cx="245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Security Continued…</a:t>
            </a:r>
          </a:p>
        </p:txBody>
      </p:sp>
    </p:spTree>
    <p:extLst>
      <p:ext uri="{BB962C8B-B14F-4D97-AF65-F5344CB8AC3E}">
        <p14:creationId xmlns:p14="http://schemas.microsoft.com/office/powerpoint/2010/main" val="150581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25419-91B0-484C-ABE4-638F8C34CAF9}"/>
              </a:ext>
            </a:extLst>
          </p:cNvPr>
          <p:cNvSpPr/>
          <p:nvPr/>
        </p:nvSpPr>
        <p:spPr>
          <a:xfrm>
            <a:off x="473696" y="1565411"/>
            <a:ext cx="4147793" cy="1084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F1E56-33BB-4A95-8C1D-32598D44121E}"/>
              </a:ext>
            </a:extLst>
          </p:cNvPr>
          <p:cNvSpPr txBox="1"/>
          <p:nvPr/>
        </p:nvSpPr>
        <p:spPr>
          <a:xfrm>
            <a:off x="473696" y="1662190"/>
            <a:ext cx="393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Installing an app on your smartphone and connecting it with Alexa or google home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C1DF236-CFE9-4885-96B8-51597D3E3171}"/>
              </a:ext>
            </a:extLst>
          </p:cNvPr>
          <p:cNvSpPr/>
          <p:nvPr/>
        </p:nvSpPr>
        <p:spPr>
          <a:xfrm>
            <a:off x="2154023" y="2647218"/>
            <a:ext cx="311084" cy="5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3866ED-7282-464D-97BF-AA165C9F06FF}"/>
              </a:ext>
            </a:extLst>
          </p:cNvPr>
          <p:cNvSpPr/>
          <p:nvPr/>
        </p:nvSpPr>
        <p:spPr>
          <a:xfrm>
            <a:off x="473696" y="3218558"/>
            <a:ext cx="4242062" cy="1084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CCDA9-DE41-4BA6-83F1-9D1D68CF7150}"/>
              </a:ext>
            </a:extLst>
          </p:cNvPr>
          <p:cNvSpPr txBox="1"/>
          <p:nvPr/>
        </p:nvSpPr>
        <p:spPr>
          <a:xfrm>
            <a:off x="697583" y="3255617"/>
            <a:ext cx="393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Provide commands through an application or directly for the operation of Ivector</a:t>
            </a:r>
          </a:p>
          <a:p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0CDF201-2D74-490C-9C9B-86D37773A765}"/>
              </a:ext>
            </a:extLst>
          </p:cNvPr>
          <p:cNvSpPr/>
          <p:nvPr/>
        </p:nvSpPr>
        <p:spPr>
          <a:xfrm>
            <a:off x="2238866" y="4302344"/>
            <a:ext cx="311084" cy="557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388790-8A65-406F-9249-74CABDB79CA2}"/>
              </a:ext>
            </a:extLst>
          </p:cNvPr>
          <p:cNvSpPr/>
          <p:nvPr/>
        </p:nvSpPr>
        <p:spPr>
          <a:xfrm>
            <a:off x="473696" y="4863341"/>
            <a:ext cx="4242063" cy="1084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0ACD5-8B5D-41D6-BFFE-FAA6132E7FA7}"/>
              </a:ext>
            </a:extLst>
          </p:cNvPr>
          <p:cNvSpPr txBox="1"/>
          <p:nvPr/>
        </p:nvSpPr>
        <p:spPr>
          <a:xfrm>
            <a:off x="711725" y="5077576"/>
            <a:ext cx="3766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Ivector performs all the operations as specified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CF62E4-26ED-4490-84C9-9ADCC6CCA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28" y="1600921"/>
            <a:ext cx="4853217" cy="4003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174DC5-A407-49E8-9E84-BB3CAE6F2693}"/>
              </a:ext>
            </a:extLst>
          </p:cNvPr>
          <p:cNvSpPr txBox="1"/>
          <p:nvPr/>
        </p:nvSpPr>
        <p:spPr>
          <a:xfrm>
            <a:off x="6787299" y="5759777"/>
            <a:ext cx="454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Figure[1]: Voice recognition feature for Ivector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C4260-39CD-4399-9AAB-5FF3460B1E0A}"/>
              </a:ext>
            </a:extLst>
          </p:cNvPr>
          <p:cNvSpPr txBox="1"/>
          <p:nvPr/>
        </p:nvSpPr>
        <p:spPr>
          <a:xfrm>
            <a:off x="711725" y="169682"/>
            <a:ext cx="10468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lgerian" panose="04020705040A02060702" pitchFamily="82" charset="0"/>
              </a:rPr>
              <a:t>HOW VOICE RECOGNITION FEATURE WORKS IN IVECTOR</a:t>
            </a:r>
          </a:p>
        </p:txBody>
      </p:sp>
    </p:spTree>
    <p:extLst>
      <p:ext uri="{BB962C8B-B14F-4D97-AF65-F5344CB8AC3E}">
        <p14:creationId xmlns:p14="http://schemas.microsoft.com/office/powerpoint/2010/main" val="259485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378D1-7EE9-4229-9B36-815E2CEE3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8097" y="108245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VOICE RECOGNITION</a:t>
            </a:r>
          </a:p>
        </p:txBody>
      </p:sp>
      <p:pic>
        <p:nvPicPr>
          <p:cNvPr id="7" name="Graphic 6" descr="Podcast">
            <a:extLst>
              <a:ext uri="{FF2B5EF4-FFF2-40B4-BE49-F238E27FC236}">
                <a16:creationId xmlns:a16="http://schemas.microsoft.com/office/drawing/2014/main" id="{086C0619-99EF-4403-A2AE-C20FF7DB5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B7EA9BB-9A32-4428-9AE8-F2B64CD68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2755" y="2257362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It can be used: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To start and stop the operation of </a:t>
            </a:r>
            <a:r>
              <a:rPr lang="en-US" dirty="0" err="1">
                <a:solidFill>
                  <a:srgbClr val="FFFFFF"/>
                </a:solidFill>
              </a:rPr>
              <a:t>Ivector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To schedule the working of </a:t>
            </a:r>
            <a:r>
              <a:rPr lang="en-US" dirty="0" err="1">
                <a:solidFill>
                  <a:srgbClr val="FFFFFF"/>
                </a:solidFill>
              </a:rPr>
              <a:t>Ivector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To clean the dirt immediately, </a:t>
            </a:r>
            <a:r>
              <a:rPr lang="en-US" dirty="0" err="1">
                <a:solidFill>
                  <a:srgbClr val="FFFFFF"/>
                </a:solidFill>
              </a:rPr>
              <a:t>Ivector</a:t>
            </a:r>
            <a:r>
              <a:rPr lang="en-US" dirty="0">
                <a:solidFill>
                  <a:srgbClr val="FFFFFF"/>
                </a:solidFill>
              </a:rPr>
              <a:t> can be set up using this feature.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To remove dirt from surfaces like blankets and carpets, </a:t>
            </a:r>
            <a:r>
              <a:rPr lang="en-US" dirty="0" err="1">
                <a:solidFill>
                  <a:srgbClr val="FFFFFF"/>
                </a:solidFill>
              </a:rPr>
              <a:t>Ivector</a:t>
            </a:r>
            <a:r>
              <a:rPr lang="en-US" dirty="0">
                <a:solidFill>
                  <a:srgbClr val="FFFFFF"/>
                </a:solidFill>
              </a:rPr>
              <a:t> works very effectively.</a:t>
            </a:r>
          </a:p>
        </p:txBody>
      </p:sp>
    </p:spTree>
    <p:extLst>
      <p:ext uri="{BB962C8B-B14F-4D97-AF65-F5344CB8AC3E}">
        <p14:creationId xmlns:p14="http://schemas.microsoft.com/office/powerpoint/2010/main" val="183467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83B46E-4B9D-41E7-AEA4-D49D0E7D8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96A8005-E9F4-4EB9-8920-B40570B4A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635935-0E19-45AE-833C-28B82B087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3F51BFFB-86E2-4C0F-A3E6-9EB854CA4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BC377650-A34B-4F5C-9CF6-357C1AE1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EDFD6E0-0A92-4B6A-8B1C-6DD83E629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A1D08E0A-48F2-475F-933A-7D65C5B04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43F7D684-BFDD-4685-8195-32F1ABE31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4A0E8712-3D59-4F13-9FD3-F8889E3C5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99F7967-C64D-482A-A1B6-896D7EC22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CE53433-52BD-4F44-80A5-B57F4B53A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2ED567-06B3-4107-9773-BBB6BD78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0CAF9-6880-4DE1-9A5B-64EBFAC061D4}"/>
              </a:ext>
            </a:extLst>
          </p:cNvPr>
          <p:cNvSpPr txBox="1"/>
          <p:nvPr/>
        </p:nvSpPr>
        <p:spPr>
          <a:xfrm>
            <a:off x="677334" y="1253067"/>
            <a:ext cx="6155266" cy="4351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ADVANTAGES OF VOICE RECOGNITION IN IVECTOR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Ivector can be operated anytime and from anywhere.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Ivector performs all operations through the commands received.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The commands can stored and used as and when necessary which makes it efficient in terms of time perspective.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UPDATES AND UPGRADES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Auto disposal of the waste through the voice recognition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inculcate detection of a specific person’s voice for security purposes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551D8B-3775-4477-88B7-7B7C350D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1A901C3D-CFAE-460D-BD0E-7D22164D7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590212" y="0"/>
            <a:ext cx="1059921" cy="6858000"/>
          </a:xfrm>
          <a:prstGeom prst="line">
            <a:avLst/>
          </a:prstGeom>
          <a:ln w="9525">
            <a:solidFill>
              <a:srgbClr val="BFBFBF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4">
            <a:extLst>
              <a:ext uri="{FF2B5EF4-FFF2-40B4-BE49-F238E27FC236}">
                <a16:creationId xmlns:a16="http://schemas.microsoft.com/office/drawing/2014/main" id="{837C0EA9-1437-4437-9D20-2BBDA1AA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21600" y="3721395"/>
            <a:ext cx="4345560" cy="3136604"/>
          </a:xfrm>
          <a:prstGeom prst="line">
            <a:avLst/>
          </a:prstGeom>
          <a:ln w="9525">
            <a:solidFill>
              <a:srgbClr val="BFBFBF">
                <a:alpha val="6980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BB934D2B-85E2-4375-94EE-B66C16BF7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9B445E02-D785-4565-B842-9567BBC0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C153736-D102-4F57-9DE7-615AFC02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BA407A52-66F4-4CDE-A726-FF79F3EC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D28FFB34-4FC3-46F5-B900-D3B774FD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205F7B13-ACB5-46BE-8070-0431266B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52A0D23-45DD-4DF4-ADE6-A81F409B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485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8" y="161551"/>
            <a:ext cx="6772589" cy="702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400" dirty="0"/>
            </a:br>
            <a:r>
              <a:rPr lang="en-US" sz="3400" dirty="0"/>
              <a:t>Physical/ Implementation View 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297E7A-A3DE-45CA-A398-7C2DCBAA38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55" y="1261330"/>
            <a:ext cx="4803701" cy="4335340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0BED9CE-EF4A-4F36-BEF2-A5964F9D1579}"/>
              </a:ext>
            </a:extLst>
          </p:cNvPr>
          <p:cNvSpPr txBox="1">
            <a:spLocks/>
          </p:cNvSpPr>
          <p:nvPr/>
        </p:nvSpPr>
        <p:spPr>
          <a:xfrm>
            <a:off x="6263832" y="219073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Buttons: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/>
              <a:t>Power Button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/>
              <a:t>Spot Cleaning Mode Button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/>
              <a:t>Standard Cleaning Mode Button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Self-Charger Point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Battery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Tracked Wheels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Bumper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059" y="-8467"/>
            <a:ext cx="6263382" cy="9453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Physical/ Implementation View</a:t>
            </a:r>
            <a:endParaRPr lang="en-US" sz="3400" b="1" i="1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0035CAE-94C4-43B7-BBD2-B8D51FEEF0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3" y="1565697"/>
            <a:ext cx="4887354" cy="3726606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BC03BF-F59F-48B4-8838-DD9FA0695490}"/>
              </a:ext>
            </a:extLst>
          </p:cNvPr>
          <p:cNvSpPr/>
          <p:nvPr/>
        </p:nvSpPr>
        <p:spPr>
          <a:xfrm>
            <a:off x="5670619" y="1863060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600" dirty="0"/>
              <a:t>Motors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One driving each wheel (2 total)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One driving the Vacuum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One driving the spinning side brush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One driving the agitator assembly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0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Cliff and Object Sensors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22695CD-32CE-4F68-92E8-E0916E4F2B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19" y="934222"/>
            <a:ext cx="5713331" cy="3299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00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50" y="-261257"/>
            <a:ext cx="3367359" cy="1700474"/>
          </a:xfrm>
        </p:spPr>
        <p:txBody>
          <a:bodyPr anchor="ctr">
            <a:normAutofit/>
          </a:bodyPr>
          <a:lstStyle/>
          <a:p>
            <a:r>
              <a:rPr lang="en-US" dirty="0"/>
              <a:t>Cleaning System Parts</a:t>
            </a:r>
            <a:endParaRPr lang="en-IN" b="1" i="1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EB40FB9-867F-44EA-B821-93AF8258DE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0" y="2120202"/>
            <a:ext cx="4290645" cy="3396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3A9BFD-4EAD-44C4-A254-E7BF81A58A7A}"/>
              </a:ext>
            </a:extLst>
          </p:cNvPr>
          <p:cNvSpPr/>
          <p:nvPr/>
        </p:nvSpPr>
        <p:spPr>
          <a:xfrm>
            <a:off x="5982119" y="1910158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Main Cleaning Deck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Front Roller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800" dirty="0"/>
              <a:t>Cleaning System Parts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Agitator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Spinning Side Brush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Ancillary Side Brush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Vacuum Inlet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/>
              <a:t>Dirt Bin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/>
              <a:t>Handle</a:t>
            </a:r>
          </a:p>
        </p:txBody>
      </p:sp>
    </p:spTree>
    <p:extLst>
      <p:ext uri="{BB962C8B-B14F-4D97-AF65-F5344CB8AC3E}">
        <p14:creationId xmlns:p14="http://schemas.microsoft.com/office/powerpoint/2010/main" val="14222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4B702F-7D54-4D68-9B7B-008FFD1E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6"/>
            <a:ext cx="12192000" cy="68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2BA-AFED-4D2A-A069-676A0D76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34" y="729889"/>
            <a:ext cx="8596668" cy="1320800"/>
          </a:xfrm>
        </p:spPr>
        <p:txBody>
          <a:bodyPr/>
          <a:lstStyle/>
          <a:p>
            <a:pPr algn="ctr"/>
            <a:r>
              <a:rPr lang="en-IN" dirty="0"/>
              <a:t>Product Vision and Sales Pitch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B514F-313D-453A-A5E2-F13E3C30B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4" y="-1"/>
            <a:ext cx="3016295" cy="29552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20AAB-7232-4B18-8421-82FD4946DCA2}"/>
              </a:ext>
            </a:extLst>
          </p:cNvPr>
          <p:cNvSpPr txBox="1"/>
          <p:nvPr/>
        </p:nvSpPr>
        <p:spPr>
          <a:xfrm>
            <a:off x="2504661" y="2955235"/>
            <a:ext cx="701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Vision:</a:t>
            </a: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IVector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basically a machine mediator which is designed to connect and communicate with other devices in addition to smart cleaning of the rooms.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 Pitch: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people’s life better with our product.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4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DAE00-5E0E-4BE4-8C42-CD5792E8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"/>
            <a:ext cx="12192000" cy="68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11754-B453-4E1A-8144-D52D9883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69" y="-461638"/>
            <a:ext cx="4512989" cy="16689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Wireframe</a:t>
            </a:r>
            <a:r>
              <a:rPr lang="en-US" dirty="0">
                <a:solidFill>
                  <a:srgbClr val="FFFFFF"/>
                </a:solidFill>
              </a:rPr>
              <a:t> Mockup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BDBA8-69ED-4D9D-A6CF-5FD7C1A5D5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427" y="1207292"/>
            <a:ext cx="2960553" cy="51199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0B5A-F0EA-4722-9B7A-54E495BC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AC2757-9F47-414D-BEDB-2B15C7271511}"/>
              </a:ext>
            </a:extLst>
          </p:cNvPr>
          <p:cNvPicPr/>
          <p:nvPr/>
        </p:nvPicPr>
        <p:blipFill rotWithShape="1">
          <a:blip r:embed="rId3"/>
          <a:srcRect l="2393" t="1738" b="1247"/>
          <a:stretch/>
        </p:blipFill>
        <p:spPr>
          <a:xfrm>
            <a:off x="4635592" y="1215760"/>
            <a:ext cx="2887628" cy="5111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4C0E7A-2FA3-4705-8CDA-D5E93B364F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69704" y="1215760"/>
            <a:ext cx="2975812" cy="51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2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1754-B453-4E1A-8144-D52D9883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423" y="-461638"/>
            <a:ext cx="4512989" cy="16689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Wireframe Mockup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20B5A-F0EA-4722-9B7A-54E495BC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82B973-7817-43B5-A563-208F9CF48F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9473" y="1019174"/>
            <a:ext cx="3267075" cy="5619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A7C5D7-8583-452B-94E2-C6F0B4EAD8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7975" y="1019175"/>
            <a:ext cx="3333750" cy="5619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7B72A0-2AD2-4C69-8D68-0B9D2D311D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59639" y="1019173"/>
            <a:ext cx="3247900" cy="56197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E89D3-EBAC-4C60-99EB-8313E3972A18}"/>
              </a:ext>
            </a:extLst>
          </p:cNvPr>
          <p:cNvSpPr/>
          <p:nvPr/>
        </p:nvSpPr>
        <p:spPr>
          <a:xfrm>
            <a:off x="209550" y="219076"/>
            <a:ext cx="4044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Wireframe Mockup</a:t>
            </a:r>
          </a:p>
        </p:txBody>
      </p:sp>
    </p:spTree>
    <p:extLst>
      <p:ext uri="{BB962C8B-B14F-4D97-AF65-F5344CB8AC3E}">
        <p14:creationId xmlns:p14="http://schemas.microsoft.com/office/powerpoint/2010/main" val="3364752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414A0-7AB2-4A91-84F9-A1A715C8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386" y="609599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updates in </a:t>
            </a:r>
            <a:r>
              <a:rPr lang="en-US" dirty="0" err="1">
                <a:solidFill>
                  <a:srgbClr val="FFFFFF"/>
                </a:solidFill>
              </a:rPr>
              <a:t>IVector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82D2559-3DC0-4C18-A345-D09A10E31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7251" y="1766827"/>
            <a:ext cx="3856774" cy="3413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FE22-29ED-4020-BC3A-2E587F30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321" y="2845796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SOLAR ENERGY</a:t>
            </a:r>
          </a:p>
          <a:p>
            <a:r>
              <a:rPr lang="en-US" dirty="0">
                <a:solidFill>
                  <a:srgbClr val="FFFFFF"/>
                </a:solidFill>
              </a:rPr>
              <a:t>Built in charge controllers.</a:t>
            </a:r>
          </a:p>
          <a:p>
            <a:r>
              <a:rPr lang="en-US" dirty="0">
                <a:solidFill>
                  <a:srgbClr val="FFFFFF"/>
                </a:solidFill>
              </a:rPr>
              <a:t>Portable battery.</a:t>
            </a:r>
          </a:p>
          <a:p>
            <a:r>
              <a:rPr lang="en-US" dirty="0">
                <a:solidFill>
                  <a:srgbClr val="FFFFFF"/>
                </a:solidFill>
              </a:rPr>
              <a:t>Charging control system between solar plate and battery.</a:t>
            </a:r>
          </a:p>
          <a:p>
            <a:r>
              <a:rPr lang="en-US" dirty="0">
                <a:solidFill>
                  <a:srgbClr val="FFFFFF"/>
                </a:solidFill>
              </a:rPr>
              <a:t>Multiple uses of battery.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2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D590-0A8C-4771-A1BC-AFFB8FA7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Updates in cleaning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E5591-C458-4899-8846-EAB5E3B3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5926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3CD9D-28A0-4F6D-B57D-EB10F6C2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Manual cleaning mode</a:t>
            </a:r>
          </a:p>
          <a:p>
            <a:r>
              <a:rPr lang="en-US" sz="1500"/>
              <a:t>Spot cleaning mode</a:t>
            </a:r>
          </a:p>
          <a:p>
            <a:r>
              <a:rPr lang="en-US" sz="1500"/>
              <a:t>Turbo mode</a:t>
            </a:r>
          </a:p>
          <a:p>
            <a:r>
              <a:rPr lang="en-US" sz="1500"/>
              <a:t>Repeat mode</a:t>
            </a:r>
          </a:p>
          <a:p>
            <a:r>
              <a:rPr lang="en-US" sz="1500"/>
              <a:t>Learning mode</a:t>
            </a:r>
          </a:p>
        </p:txBody>
      </p:sp>
    </p:spTree>
    <p:extLst>
      <p:ext uri="{BB962C8B-B14F-4D97-AF65-F5344CB8AC3E}">
        <p14:creationId xmlns:p14="http://schemas.microsoft.com/office/powerpoint/2010/main" val="425843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54BF-9F4F-4175-A1C8-FD82618E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Smart cleaning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A1CB-116F-4FB8-B916-CB00E784D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/>
              <a:t>Scanning the space available for cleaning.</a:t>
            </a:r>
          </a:p>
          <a:p>
            <a:r>
              <a:rPr lang="en-US"/>
              <a:t>Creating floor plan.</a:t>
            </a:r>
          </a:p>
          <a:p>
            <a:r>
              <a:rPr lang="en-US"/>
              <a:t>Setting up cleaning zone parameters.</a:t>
            </a:r>
          </a:p>
          <a:p>
            <a:r>
              <a:rPr lang="en-US"/>
              <a:t>No go zone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EA370-BE0C-4CBF-BBD0-2C74FC94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r="5804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10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39" name="Rectangle 122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24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A143DC-2D85-4131-AF45-C30E8FB2C969}"/>
              </a:ext>
            </a:extLst>
          </p:cNvPr>
          <p:cNvSpPr txBox="1"/>
          <p:nvPr/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Process and Best Practices 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1" name="Rectangle 135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TextBox 3">
            <a:extLst>
              <a:ext uri="{FF2B5EF4-FFF2-40B4-BE49-F238E27FC236}">
                <a16:creationId xmlns:a16="http://schemas.microsoft.com/office/drawing/2014/main" id="{EDCB39D7-6C6D-44BF-B708-5DC79082B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119254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812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368D38-A590-40F1-A380-BE1EB00C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868623"/>
            <a:ext cx="11687175" cy="544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E7D1B-333F-4841-B2CD-2B4E81305FB7}"/>
              </a:ext>
            </a:extLst>
          </p:cNvPr>
          <p:cNvSpPr txBox="1"/>
          <p:nvPr/>
        </p:nvSpPr>
        <p:spPr>
          <a:xfrm>
            <a:off x="3690528" y="217911"/>
            <a:ext cx="349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23889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6C605-4530-486F-92C1-98099314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" b="343"/>
          <a:stretch/>
        </p:blipFill>
        <p:spPr>
          <a:xfrm>
            <a:off x="614504" y="409930"/>
            <a:ext cx="9839681" cy="57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4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CB54FA-D1D6-4961-94CF-DB6E9A862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8"/>
          <a:stretch/>
        </p:blipFill>
        <p:spPr>
          <a:xfrm>
            <a:off x="1119117" y="545911"/>
            <a:ext cx="6484676" cy="52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DC632-C00B-4C9B-8881-B4B2CD42E7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50" y="1279327"/>
            <a:ext cx="4154750" cy="51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5DAE06-C1E4-4CFB-A279-2590BDC36E22}"/>
              </a:ext>
            </a:extLst>
          </p:cNvPr>
          <p:cNvSpPr/>
          <p:nvPr/>
        </p:nvSpPr>
        <p:spPr>
          <a:xfrm>
            <a:off x="845765" y="268347"/>
            <a:ext cx="4721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759620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91F89-B318-4E5A-B94C-BC6E90DF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017042"/>
            <a:ext cx="120872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7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2">
            <a:extLst>
              <a:ext uri="{FF2B5EF4-FFF2-40B4-BE49-F238E27FC236}">
                <a16:creationId xmlns:a16="http://schemas.microsoft.com/office/drawing/2014/main" id="{ABA25A55-2C70-4BF4-84B3-DAB0B6A0F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4DDEB77-23C4-4B9F-A228-97B5599B3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8851FF-DCF2-43C7-8970-B7045ED75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6852C5-306E-46FB-844A-7632E6D39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F40C9C1B-A82E-4755-816B-C827A271F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8E7D1B95-1664-47D2-9F1E-5AE3B8F8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63FECDE-6D49-477E-896A-AEFD1909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2502F9E-0DC0-454C-8CBC-93705382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4139BD5-2F4F-48E5-930B-BF6BCAF6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2DD939-5D79-4EC3-A014-5385FA549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E730207-4624-4450-B869-9F04E05BF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9775CA-5B0E-4C3B-8C08-A3B731715B98}"/>
              </a:ext>
            </a:extLst>
          </p:cNvPr>
          <p:cNvSpPr txBox="1"/>
          <p:nvPr/>
        </p:nvSpPr>
        <p:spPr>
          <a:xfrm>
            <a:off x="890423" y="1722427"/>
            <a:ext cx="4248269" cy="2328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Sprint Retrospective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11F31-49F5-4176-8D47-C74BF9A0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69" y="4730078"/>
            <a:ext cx="4431296" cy="1920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A991D-FAD7-49BC-8FBE-F520F73A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50" y="416062"/>
            <a:ext cx="4872288" cy="1920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30875-DD37-4CD1-843A-3D503F9C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547" y="2660842"/>
            <a:ext cx="4709070" cy="17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DE18-F7D4-0945-984E-1EF9480D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10987797" cy="59087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Information</a:t>
            </a:r>
            <a:br>
              <a:rPr lang="en-US" dirty="0"/>
            </a:br>
            <a:r>
              <a:rPr lang="en-US" sz="2000" dirty="0"/>
              <a:t>Talking to us is easy 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Call us1-866-693-9766</a:t>
            </a:r>
            <a:br>
              <a:rPr lang="en-US" sz="2000" dirty="0"/>
            </a:br>
            <a:r>
              <a:rPr lang="en-US" sz="2000" dirty="0"/>
              <a:t>US based Helpline open:</a:t>
            </a:r>
            <a:br>
              <a:rPr lang="en-US" sz="2000" dirty="0"/>
            </a:br>
            <a:r>
              <a:rPr lang="en-US" sz="2000" dirty="0"/>
              <a:t>8:00am - 8:00pm CST Monday to Friday</a:t>
            </a:r>
            <a:br>
              <a:rPr lang="en-US" sz="2000" dirty="0"/>
            </a:br>
            <a:r>
              <a:rPr lang="en-US" sz="2000" dirty="0"/>
              <a:t>9:00am - 6:00pm CST Saturday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02675" y="2847095"/>
          <a:ext cx="8847908" cy="3377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14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Help n Support Online:</a:t>
                      </a:r>
                    </a:p>
                    <a:p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Troubleshooting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Parts, tools and accessories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Guides, tips and manuals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Contact us : 1-657-448-9482</a:t>
                      </a:r>
                    </a:p>
                    <a:p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Register your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-Vector</a:t>
                      </a:r>
                    </a:p>
                    <a:p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Register your warranty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Registration for business users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Contact us: 1-714-726-8426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601">
                <a:tc>
                  <a:txBody>
                    <a:bodyPr/>
                    <a:lstStyle/>
                    <a:p>
                      <a:r>
                        <a:rPr lang="en-US" sz="1800" dirty="0"/>
                        <a:t>Help from </a:t>
                      </a:r>
                      <a:r>
                        <a:rPr lang="en-US" sz="1800" dirty="0" err="1"/>
                        <a:t>i</a:t>
                      </a:r>
                      <a:r>
                        <a:rPr lang="en-US" sz="1800" dirty="0"/>
                        <a:t>-Vector experts</a:t>
                      </a:r>
                      <a:br>
                        <a:rPr lang="en-US" sz="1800" dirty="0"/>
                      </a:br>
                      <a:r>
                        <a:rPr lang="en-US" sz="1800" u="sng" dirty="0"/>
                        <a:t>Repairs and servicing</a:t>
                      </a:r>
                      <a:br>
                        <a:rPr lang="en-US" sz="1800" dirty="0"/>
                      </a:br>
                      <a:r>
                        <a:rPr lang="en-US" sz="1800" u="sng" dirty="0"/>
                        <a:t>Find a Dyson Demo Store</a:t>
                      </a:r>
                      <a:br>
                        <a:rPr lang="en-US" sz="1800" dirty="0"/>
                      </a:br>
                      <a:r>
                        <a:rPr lang="en-US" sz="1800" u="sng" dirty="0"/>
                        <a:t>Contact us</a:t>
                      </a:r>
                      <a:r>
                        <a:rPr lang="en-US" sz="1800" dirty="0"/>
                        <a:t>: 1-866-693-9766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 us :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support@i-Vector.com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36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8D41C8-85F6-44F6-AD60-CBA3293C1FC1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IN" sz="4400" dirty="0" err="1">
                <a:solidFill>
                  <a:schemeClr val="accent1">
                    <a:lumMod val="75000"/>
                  </a:schemeClr>
                </a:solidFill>
              </a:rPr>
              <a:t>IVector</a:t>
            </a:r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 and IOT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35F60B-43A3-45FC-BA41-9A8CB0102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848101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009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dirty="0"/>
              <a:t>Automatic Sensors, Batteries and Bluetooth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6E47-0070-4ED2-96A2-6D94A430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Detects the changes in the ambient conditions and records it.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Yield of the sensors is measured when the amount of data sensed changes = sensor affectability.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Types of sensors used :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IR Sensors, LDR Sensors, Ultrasonic Sensors, Mapping Sensors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To monitor the </a:t>
            </a:r>
            <a:r>
              <a:rPr lang="en-US" dirty="0" err="1"/>
              <a:t>i</a:t>
            </a:r>
            <a:r>
              <a:rPr lang="en-US" dirty="0"/>
              <a:t>-Vector </a:t>
            </a:r>
            <a:r>
              <a:rPr lang="en-US" dirty="0" err="1"/>
              <a:t>bluetooth</a:t>
            </a:r>
            <a:r>
              <a:rPr lang="en-US" dirty="0"/>
              <a:t> is being connected through a mobile app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Smart batteries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69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IN"/>
              <a:t>Types of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6E47-0070-4ED2-96A2-6D94A430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000" b="1"/>
              <a:t>IR Sensors: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It has two main components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Belongs family of GP2Y0A21YK0F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Measures a distance 10-80 cm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000"/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000"/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endParaRPr lang="en-US" sz="1000"/>
          </a:p>
          <a:p>
            <a:pPr>
              <a:lnSpc>
                <a:spcPct val="90000"/>
              </a:lnSpc>
              <a:buNone/>
            </a:pPr>
            <a:r>
              <a:rPr lang="en-US" sz="1000" b="1"/>
              <a:t>LDR Sensors: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Light Dependent Resistor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Uses high resistance semiconductor material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Generates electron-hole pair; 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Increases conductivity by reducing the resistivity.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000"/>
              <a:t>Used for charging the battery if solar panels are mounted.</a:t>
            </a:r>
          </a:p>
          <a:p>
            <a:pPr>
              <a:lnSpc>
                <a:spcPct val="90000"/>
              </a:lnSpc>
            </a:pPr>
            <a:endParaRPr lang="en-US" sz="1000"/>
          </a:p>
        </p:txBody>
      </p:sp>
      <p:pic>
        <p:nvPicPr>
          <p:cNvPr id="4" name="Picture 2" descr="C:\Users\ADMIN\Desktop\IR Senor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4035" y="1631286"/>
            <a:ext cx="4602747" cy="3090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89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70EAD-D997-4166-9F1F-3B30310A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Types of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6E47-0070-4ED2-96A2-6D94A430D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b="1">
                <a:solidFill>
                  <a:srgbClr val="FFFFFF"/>
                </a:solidFill>
              </a:rPr>
              <a:t>Ultrasonic Sensors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Apt for robotic applications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Have high and accurate ranging </a:t>
            </a:r>
            <a:r>
              <a:rPr lang="en-US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en-US">
                <a:solidFill>
                  <a:srgbClr val="FFFFFF"/>
                </a:solidFill>
              </a:rPr>
              <a:t> 2cm – 4m      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Obstacle avoidance </a:t>
            </a:r>
          </a:p>
          <a:p>
            <a:pPr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b="1">
                <a:solidFill>
                  <a:srgbClr val="FFFFFF"/>
                </a:solidFill>
              </a:rPr>
              <a:t>Mapping Sensors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Radio frequency transmitter and receiver 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Old technology had no mental maps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Vision Simultaneous Localization and Mapping</a:t>
            </a:r>
          </a:p>
          <a:p>
            <a:pPr>
              <a:buFont typeface="Wingdings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Persistent mapping and remembers the plan or layout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2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5B8FC-BB1F-4A66-B17C-FFC8CD7E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</a:rPr>
              <a:t>Object Sensors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47590-D169-4EBF-9366-5982C40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>
                <a:solidFill>
                  <a:srgbClr val="FFFFFF"/>
                </a:solidFill>
              </a:rPr>
              <a:t>Object Sensors </a:t>
            </a:r>
            <a:r>
              <a:rPr lang="en-US">
                <a:solidFill>
                  <a:srgbClr val="FFFFFF"/>
                </a:solidFill>
              </a:rPr>
              <a:t>get activated when IVector bumps into an object and its bumper pulls back.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This will let IVector know that it has run into an obstacle and then it will pull itself back, rotates and starts moving forward till it finds a clear path.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9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1094</Words>
  <Application>Microsoft Office PowerPoint</Application>
  <PresentationFormat>Widescreen</PresentationFormat>
  <Paragraphs>209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Algerian</vt:lpstr>
      <vt:lpstr>Arial</vt:lpstr>
      <vt:lpstr>Arial Black</vt:lpstr>
      <vt:lpstr>Times New Roman</vt:lpstr>
      <vt:lpstr>Trebuchet MS</vt:lpstr>
      <vt:lpstr>Wingdings</vt:lpstr>
      <vt:lpstr>Wingdings 3</vt:lpstr>
      <vt:lpstr>Facet</vt:lpstr>
      <vt:lpstr>PowerPoint Presentation</vt:lpstr>
      <vt:lpstr>IVector AND SMART IOT CONNECTIONS </vt:lpstr>
      <vt:lpstr>Product Vision and Sales Pitch</vt:lpstr>
      <vt:lpstr>PowerPoint Presentation</vt:lpstr>
      <vt:lpstr>IVector and IOT</vt:lpstr>
      <vt:lpstr>Automatic Sensors, Batteries and Bluetooth</vt:lpstr>
      <vt:lpstr>Types of Sensors</vt:lpstr>
      <vt:lpstr>Types of Sensors</vt:lpstr>
      <vt:lpstr>Object Sensors</vt:lpstr>
      <vt:lpstr>Wall Sensors </vt:lpstr>
      <vt:lpstr>Cliff Sensors</vt:lpstr>
      <vt:lpstr>Wheel Sensors</vt:lpstr>
      <vt:lpstr>PowerPoint Presentation</vt:lpstr>
      <vt:lpstr>Adaptive Navigation technology</vt:lpstr>
      <vt:lpstr>Mapping Technology</vt:lpstr>
      <vt:lpstr>Machine Learning and Computer Vision </vt:lpstr>
      <vt:lpstr>PowerPoint Presentation</vt:lpstr>
      <vt:lpstr>PowerPoint Presentation</vt:lpstr>
      <vt:lpstr>Modes of i-VECTOR </vt:lpstr>
      <vt:lpstr>SECURITY for  i-Vector </vt:lpstr>
      <vt:lpstr>PowerPoint Presentation</vt:lpstr>
      <vt:lpstr>PowerPoint Presentation</vt:lpstr>
      <vt:lpstr>VOICE RECOGNITION</vt:lpstr>
      <vt:lpstr>PowerPoint Presentation</vt:lpstr>
      <vt:lpstr> Physical/ Implementation View </vt:lpstr>
      <vt:lpstr>Physical/ Implementation View</vt:lpstr>
      <vt:lpstr>Cliff and Object Sensors</vt:lpstr>
      <vt:lpstr>Cleaning System Parts</vt:lpstr>
      <vt:lpstr>PowerPoint Presentation</vt:lpstr>
      <vt:lpstr>PowerPoint Presentation</vt:lpstr>
      <vt:lpstr>Wireframe Mockup</vt:lpstr>
      <vt:lpstr>Wireframe Mockup</vt:lpstr>
      <vt:lpstr>Future updates in IVector</vt:lpstr>
      <vt:lpstr>Updates in cleaning modes</vt:lpstr>
      <vt:lpstr>Smart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 Talking to us is easy  Call us1-866-693-9766 US based Helpline open: 8:00am - 8:00pm CST Monday to Friday 9:00am - 6:00pm CST Saturday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pavankumarks</dc:creator>
  <cp:lastModifiedBy>pavankumarks</cp:lastModifiedBy>
  <cp:revision>10</cp:revision>
  <dcterms:created xsi:type="dcterms:W3CDTF">2019-03-15T21:54:38Z</dcterms:created>
  <dcterms:modified xsi:type="dcterms:W3CDTF">2019-03-15T23:22:39Z</dcterms:modified>
</cp:coreProperties>
</file>